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4" r:id="rId1"/>
    <p:sldMasterId id="2147483675" r:id="rId2"/>
  </p:sldMasterIdLst>
  <p:notesMasterIdLst>
    <p:notesMasterId r:id="rId66"/>
  </p:notesMasterIdLst>
  <p:sldIdLst>
    <p:sldId id="256" r:id="rId3"/>
    <p:sldId id="257" r:id="rId4"/>
    <p:sldId id="268" r:id="rId5"/>
    <p:sldId id="289" r:id="rId6"/>
    <p:sldId id="326" r:id="rId7"/>
    <p:sldId id="290" r:id="rId8"/>
    <p:sldId id="271" r:id="rId9"/>
    <p:sldId id="288" r:id="rId10"/>
    <p:sldId id="291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270" r:id="rId23"/>
    <p:sldId id="287" r:id="rId24"/>
    <p:sldId id="305" r:id="rId25"/>
    <p:sldId id="306" r:id="rId26"/>
    <p:sldId id="307" r:id="rId27"/>
    <p:sldId id="274" r:id="rId28"/>
    <p:sldId id="308" r:id="rId29"/>
    <p:sldId id="309" r:id="rId30"/>
    <p:sldId id="310" r:id="rId31"/>
    <p:sldId id="311" r:id="rId32"/>
    <p:sldId id="312" r:id="rId33"/>
    <p:sldId id="313" r:id="rId34"/>
    <p:sldId id="320" r:id="rId35"/>
    <p:sldId id="321" r:id="rId36"/>
    <p:sldId id="323" r:id="rId37"/>
    <p:sldId id="322" r:id="rId38"/>
    <p:sldId id="319" r:id="rId39"/>
    <p:sldId id="273" r:id="rId40"/>
    <p:sldId id="285" r:id="rId41"/>
    <p:sldId id="314" r:id="rId42"/>
    <p:sldId id="315" r:id="rId43"/>
    <p:sldId id="316" r:id="rId44"/>
    <p:sldId id="317" r:id="rId45"/>
    <p:sldId id="318" r:id="rId46"/>
    <p:sldId id="324" r:id="rId47"/>
    <p:sldId id="325" r:id="rId48"/>
    <p:sldId id="272" r:id="rId49"/>
    <p:sldId id="275" r:id="rId50"/>
    <p:sldId id="276" r:id="rId51"/>
    <p:sldId id="277" r:id="rId52"/>
    <p:sldId id="278" r:id="rId53"/>
    <p:sldId id="269" r:id="rId54"/>
    <p:sldId id="279" r:id="rId55"/>
    <p:sldId id="280" r:id="rId56"/>
    <p:sldId id="282" r:id="rId57"/>
    <p:sldId id="267" r:id="rId58"/>
    <p:sldId id="284" r:id="rId59"/>
    <p:sldId id="329" r:id="rId60"/>
    <p:sldId id="328" r:id="rId61"/>
    <p:sldId id="327" r:id="rId62"/>
    <p:sldId id="281" r:id="rId63"/>
    <p:sldId id="283" r:id="rId64"/>
    <p:sldId id="304" r:id="rId65"/>
  </p:sldIdLst>
  <p:sldSz cx="9144000" cy="6858000" type="screen4x3"/>
  <p:notesSz cx="7099300" cy="10234613"/>
  <p:embeddedFontLst>
    <p:embeddedFont>
      <p:font typeface="Trebuchet MS" panose="020B0603020202020204" pitchFamily="34" charset="0"/>
      <p:regular r:id="rId67"/>
      <p:bold r:id="rId68"/>
      <p:italic r:id="rId69"/>
      <p:boldItalic r:id="rId7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205">
          <p15:clr>
            <a:srgbClr val="A4A3A4"/>
          </p15:clr>
        </p15:guide>
        <p15:guide id="2" pos="292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79">
          <p15:clr>
            <a:srgbClr val="A4A3A4"/>
          </p15:clr>
        </p15:guide>
        <p15:guide id="2" pos="2117">
          <p15:clr>
            <a:srgbClr val="A4A3A4"/>
          </p15:clr>
        </p15:guide>
        <p15:guide id="3" orient="horz" pos="3224">
          <p15:clr>
            <a:srgbClr val="000000"/>
          </p15:clr>
        </p15:guide>
        <p15:guide id="4" pos="2235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C92820-D7E0-5359-806E-D87A0B4F0F0E}" v="27" dt="2019-10-30T12:40:04.812"/>
    <p1510:client id="{9314858F-C19A-4ED2-AC91-0195CA9892AA}" v="1" dt="2019-10-30T09:31:49.7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2" autoAdjust="0"/>
    <p:restoredTop sz="93750" autoAdjust="0"/>
  </p:normalViewPr>
  <p:slideViewPr>
    <p:cSldViewPr snapToGrid="0">
      <p:cViewPr varScale="1">
        <p:scale>
          <a:sx n="112" d="100"/>
          <a:sy n="112" d="100"/>
        </p:scale>
        <p:origin x="1440" y="96"/>
      </p:cViewPr>
      <p:guideLst>
        <p:guide orient="horz" pos="2205"/>
        <p:guide pos="292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079"/>
        <p:guide pos="2117"/>
        <p:guide orient="horz" pos="3224"/>
        <p:guide pos="223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notesMaster" Target="notesMasters/notesMaster1.xml"/><Relationship Id="rId74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font" Target="fonts/font3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1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4.fntdata"/><Relationship Id="rId75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microsoft.com/office/2015/10/relationships/revisionInfo" Target="revisionInfo.xml"/><Relationship Id="rId7" Type="http://schemas.openxmlformats.org/officeDocument/2006/relationships/slide" Target="slides/slide5.xml"/><Relationship Id="rId7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 Ghiselli" userId="S::nicola.ghiselli@unibo.it::f563abb3-4b12-4c25-abc3-2a75b7e05144" providerId="AD" clId="Web-{8F8244E9-185C-7EC4-04ED-989CECD3B468}"/>
    <pc:docChg chg="addSld delSld modSld sldOrd">
      <pc:chgData name="Nicola Ghiselli" userId="S::nicola.ghiselli@unibo.it::f563abb3-4b12-4c25-abc3-2a75b7e05144" providerId="AD" clId="Web-{8F8244E9-185C-7EC4-04ED-989CECD3B468}" dt="2019-10-17T16:25:46.604" v="1378" actId="20577"/>
      <pc:docMkLst>
        <pc:docMk/>
      </pc:docMkLst>
      <pc:sldChg chg="modSp">
        <pc:chgData name="Nicola Ghiselli" userId="S::nicola.ghiselli@unibo.it::f563abb3-4b12-4c25-abc3-2a75b7e05144" providerId="AD" clId="Web-{8F8244E9-185C-7EC4-04ED-989CECD3B468}" dt="2019-10-17T16:25:46.604" v="1378" actId="20577"/>
        <pc:sldMkLst>
          <pc:docMk/>
          <pc:sldMk cId="0" sldId="256"/>
        </pc:sldMkLst>
        <pc:spChg chg="mod">
          <ac:chgData name="Nicola Ghiselli" userId="S::nicola.ghiselli@unibo.it::f563abb3-4b12-4c25-abc3-2a75b7e05144" providerId="AD" clId="Web-{8F8244E9-185C-7EC4-04ED-989CECD3B468}" dt="2019-10-17T16:25:46.604" v="1378" actId="20577"/>
          <ac:spMkLst>
            <pc:docMk/>
            <pc:sldMk cId="0" sldId="256"/>
            <ac:spMk id="113" creationId="{00000000-0000-0000-0000-000000000000}"/>
          </ac:spMkLst>
        </pc:spChg>
      </pc:sldChg>
      <pc:sldChg chg="modSp">
        <pc:chgData name="Nicola Ghiselli" userId="S::nicola.ghiselli@unibo.it::f563abb3-4b12-4c25-abc3-2a75b7e05144" providerId="AD" clId="Web-{8F8244E9-185C-7EC4-04ED-989CECD3B468}" dt="2019-10-17T13:05:42.960" v="149" actId="20577"/>
        <pc:sldMkLst>
          <pc:docMk/>
          <pc:sldMk cId="0" sldId="257"/>
        </pc:sldMkLst>
        <pc:spChg chg="mod">
          <ac:chgData name="Nicola Ghiselli" userId="S::nicola.ghiselli@unibo.it::f563abb3-4b12-4c25-abc3-2a75b7e05144" providerId="AD" clId="Web-{8F8244E9-185C-7EC4-04ED-989CECD3B468}" dt="2019-10-17T13:05:22.336" v="147" actId="20577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3:05:42.960" v="149" actId="20577"/>
          <ac:spMkLst>
            <pc:docMk/>
            <pc:sldMk cId="0" sldId="257"/>
            <ac:spMk id="120" creationId="{00000000-0000-0000-0000-000000000000}"/>
          </ac:spMkLst>
        </pc:spChg>
      </pc:sldChg>
      <pc:sldChg chg="del">
        <pc:chgData name="Nicola Ghiselli" userId="S::nicola.ghiselli@unibo.it::f563abb3-4b12-4c25-abc3-2a75b7e05144" providerId="AD" clId="Web-{8F8244E9-185C-7EC4-04ED-989CECD3B468}" dt="2019-10-17T12:59:47.634" v="103"/>
        <pc:sldMkLst>
          <pc:docMk/>
          <pc:sldMk cId="0" sldId="258"/>
        </pc:sldMkLst>
      </pc:sldChg>
      <pc:sldChg chg="del">
        <pc:chgData name="Nicola Ghiselli" userId="S::nicola.ghiselli@unibo.it::f563abb3-4b12-4c25-abc3-2a75b7e05144" providerId="AD" clId="Web-{8F8244E9-185C-7EC4-04ED-989CECD3B468}" dt="2019-10-17T12:59:47.634" v="102"/>
        <pc:sldMkLst>
          <pc:docMk/>
          <pc:sldMk cId="0" sldId="259"/>
        </pc:sldMkLst>
      </pc:sldChg>
      <pc:sldChg chg="del">
        <pc:chgData name="Nicola Ghiselli" userId="S::nicola.ghiselli@unibo.it::f563abb3-4b12-4c25-abc3-2a75b7e05144" providerId="AD" clId="Web-{8F8244E9-185C-7EC4-04ED-989CECD3B468}" dt="2019-10-17T12:59:47.634" v="101"/>
        <pc:sldMkLst>
          <pc:docMk/>
          <pc:sldMk cId="0" sldId="260"/>
        </pc:sldMkLst>
      </pc:sldChg>
      <pc:sldChg chg="del">
        <pc:chgData name="Nicola Ghiselli" userId="S::nicola.ghiselli@unibo.it::f563abb3-4b12-4c25-abc3-2a75b7e05144" providerId="AD" clId="Web-{8F8244E9-185C-7EC4-04ED-989CECD3B468}" dt="2019-10-17T12:59:47.634" v="100"/>
        <pc:sldMkLst>
          <pc:docMk/>
          <pc:sldMk cId="0" sldId="261"/>
        </pc:sldMkLst>
      </pc:sldChg>
      <pc:sldChg chg="del">
        <pc:chgData name="Nicola Ghiselli" userId="S::nicola.ghiselli@unibo.it::f563abb3-4b12-4c25-abc3-2a75b7e05144" providerId="AD" clId="Web-{8F8244E9-185C-7EC4-04ED-989CECD3B468}" dt="2019-10-17T12:59:47.634" v="99"/>
        <pc:sldMkLst>
          <pc:docMk/>
          <pc:sldMk cId="0" sldId="262"/>
        </pc:sldMkLst>
      </pc:sldChg>
      <pc:sldChg chg="del">
        <pc:chgData name="Nicola Ghiselli" userId="S::nicola.ghiselli@unibo.it::f563abb3-4b12-4c25-abc3-2a75b7e05144" providerId="AD" clId="Web-{8F8244E9-185C-7EC4-04ED-989CECD3B468}" dt="2019-10-17T12:59:47.634" v="98"/>
        <pc:sldMkLst>
          <pc:docMk/>
          <pc:sldMk cId="0" sldId="263"/>
        </pc:sldMkLst>
      </pc:sldChg>
      <pc:sldChg chg="del">
        <pc:chgData name="Nicola Ghiselli" userId="S::nicola.ghiselli@unibo.it::f563abb3-4b12-4c25-abc3-2a75b7e05144" providerId="AD" clId="Web-{8F8244E9-185C-7EC4-04ED-989CECD3B468}" dt="2019-10-17T12:59:47.634" v="97"/>
        <pc:sldMkLst>
          <pc:docMk/>
          <pc:sldMk cId="0" sldId="264"/>
        </pc:sldMkLst>
      </pc:sldChg>
      <pc:sldChg chg="del">
        <pc:chgData name="Nicola Ghiselli" userId="S::nicola.ghiselli@unibo.it::f563abb3-4b12-4c25-abc3-2a75b7e05144" providerId="AD" clId="Web-{8F8244E9-185C-7EC4-04ED-989CECD3B468}" dt="2019-10-17T12:59:47.634" v="96"/>
        <pc:sldMkLst>
          <pc:docMk/>
          <pc:sldMk cId="0" sldId="265"/>
        </pc:sldMkLst>
      </pc:sldChg>
      <pc:sldChg chg="del">
        <pc:chgData name="Nicola Ghiselli" userId="S::nicola.ghiselli@unibo.it::f563abb3-4b12-4c25-abc3-2a75b7e05144" providerId="AD" clId="Web-{8F8244E9-185C-7EC4-04ED-989CECD3B468}" dt="2019-10-17T12:59:47.634" v="95"/>
        <pc:sldMkLst>
          <pc:docMk/>
          <pc:sldMk cId="0" sldId="266"/>
        </pc:sldMkLst>
      </pc:sldChg>
      <pc:sldChg chg="addSp delSp modSp">
        <pc:chgData name="Nicola Ghiselli" userId="S::nicola.ghiselli@unibo.it::f563abb3-4b12-4c25-abc3-2a75b7e05144" providerId="AD" clId="Web-{8F8244E9-185C-7EC4-04ED-989CECD3B468}" dt="2019-10-17T15:01:01.771" v="735"/>
        <pc:sldMkLst>
          <pc:docMk/>
          <pc:sldMk cId="0" sldId="267"/>
        </pc:sldMkLst>
        <pc:spChg chg="add del mod">
          <ac:chgData name="Nicola Ghiselli" userId="S::nicola.ghiselli@unibo.it::f563abb3-4b12-4c25-abc3-2a75b7e05144" providerId="AD" clId="Web-{8F8244E9-185C-7EC4-04ED-989CECD3B468}" dt="2019-10-17T13:48:18.030" v="636" actId="20577"/>
          <ac:spMkLst>
            <pc:docMk/>
            <pc:sldMk cId="0" sldId="267"/>
            <ac:spMk id="3" creationId="{2930FCCF-4F88-4C2F-8F97-0ED33341E58C}"/>
          </ac:spMkLst>
        </pc:spChg>
        <pc:spChg chg="del">
          <ac:chgData name="Nicola Ghiselli" userId="S::nicola.ghiselli@unibo.it::f563abb3-4b12-4c25-abc3-2a75b7e05144" providerId="AD" clId="Web-{8F8244E9-185C-7EC4-04ED-989CECD3B468}" dt="2019-10-17T13:47:40.577" v="626"/>
          <ac:spMkLst>
            <pc:docMk/>
            <pc:sldMk cId="0" sldId="267"/>
            <ac:spMk id="194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5:01:01.771" v="735"/>
          <ac:spMkLst>
            <pc:docMk/>
            <pc:sldMk cId="0" sldId="267"/>
            <ac:spMk id="195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3:06:33.710" v="157" actId="20577"/>
        <pc:sldMkLst>
          <pc:docMk/>
          <pc:sldMk cId="2546864420" sldId="268"/>
        </pc:sldMkLst>
        <pc:spChg chg="mod">
          <ac:chgData name="Nicola Ghiselli" userId="S::nicola.ghiselli@unibo.it::f563abb3-4b12-4c25-abc3-2a75b7e05144" providerId="AD" clId="Web-{8F8244E9-185C-7EC4-04ED-989CECD3B468}" dt="2019-10-17T13:06:33.710" v="157" actId="20577"/>
          <ac:spMkLst>
            <pc:docMk/>
            <pc:sldMk cId="2546864420" sldId="268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3:07:33.601" v="168" actId="20577"/>
        <pc:sldMkLst>
          <pc:docMk/>
          <pc:sldMk cId="2228864278" sldId="269"/>
        </pc:sldMkLst>
        <pc:spChg chg="mod">
          <ac:chgData name="Nicola Ghiselli" userId="S::nicola.ghiselli@unibo.it::f563abb3-4b12-4c25-abc3-2a75b7e05144" providerId="AD" clId="Web-{8F8244E9-185C-7EC4-04ED-989CECD3B468}" dt="2019-10-17T13:07:33.601" v="168" actId="20577"/>
          <ac:spMkLst>
            <pc:docMk/>
            <pc:sldMk cId="2228864278" sldId="269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3:06:50.929" v="161" actId="20577"/>
        <pc:sldMkLst>
          <pc:docMk/>
          <pc:sldMk cId="1444367802" sldId="270"/>
        </pc:sldMkLst>
        <pc:spChg chg="mod">
          <ac:chgData name="Nicola Ghiselli" userId="S::nicola.ghiselli@unibo.it::f563abb3-4b12-4c25-abc3-2a75b7e05144" providerId="AD" clId="Web-{8F8244E9-185C-7EC4-04ED-989CECD3B468}" dt="2019-10-17T13:06:50.929" v="161" actId="20577"/>
          <ac:spMkLst>
            <pc:docMk/>
            <pc:sldMk cId="1444367802" sldId="270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3:06:42.835" v="159" actId="20577"/>
        <pc:sldMkLst>
          <pc:docMk/>
          <pc:sldMk cId="3267590928" sldId="271"/>
        </pc:sldMkLst>
        <pc:spChg chg="mod">
          <ac:chgData name="Nicola Ghiselli" userId="S::nicola.ghiselli@unibo.it::f563abb3-4b12-4c25-abc3-2a75b7e05144" providerId="AD" clId="Web-{8F8244E9-185C-7EC4-04ED-989CECD3B468}" dt="2019-10-17T13:06:42.835" v="159" actId="20577"/>
          <ac:spMkLst>
            <pc:docMk/>
            <pc:sldMk cId="3267590928" sldId="271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3:07:28.226" v="167" actId="20577"/>
        <pc:sldMkLst>
          <pc:docMk/>
          <pc:sldMk cId="2113663634" sldId="272"/>
        </pc:sldMkLst>
        <pc:spChg chg="mod">
          <ac:chgData name="Nicola Ghiselli" userId="S::nicola.ghiselli@unibo.it::f563abb3-4b12-4c25-abc3-2a75b7e05144" providerId="AD" clId="Web-{8F8244E9-185C-7EC4-04ED-989CECD3B468}" dt="2019-10-17T13:07:28.226" v="167" actId="20577"/>
          <ac:spMkLst>
            <pc:docMk/>
            <pc:sldMk cId="2113663634" sldId="272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3:07:13.960" v="165" actId="20577"/>
        <pc:sldMkLst>
          <pc:docMk/>
          <pc:sldMk cId="1841051820" sldId="273"/>
        </pc:sldMkLst>
        <pc:spChg chg="mod">
          <ac:chgData name="Nicola Ghiselli" userId="S::nicola.ghiselli@unibo.it::f563abb3-4b12-4c25-abc3-2a75b7e05144" providerId="AD" clId="Web-{8F8244E9-185C-7EC4-04ED-989CECD3B468}" dt="2019-10-17T13:07:13.960" v="165" actId="20577"/>
          <ac:spMkLst>
            <pc:docMk/>
            <pc:sldMk cId="1841051820" sldId="273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3:07:01.913" v="163" actId="20577"/>
        <pc:sldMkLst>
          <pc:docMk/>
          <pc:sldMk cId="162388820" sldId="274"/>
        </pc:sldMkLst>
        <pc:spChg chg="mod">
          <ac:chgData name="Nicola Ghiselli" userId="S::nicola.ghiselli@unibo.it::f563abb3-4b12-4c25-abc3-2a75b7e05144" providerId="AD" clId="Web-{8F8244E9-185C-7EC4-04ED-989CECD3B468}" dt="2019-10-17T13:07:01.913" v="163" actId="20577"/>
          <ac:spMkLst>
            <pc:docMk/>
            <pc:sldMk cId="162388820" sldId="274"/>
            <ac:spMk id="120" creationId="{00000000-0000-0000-0000-000000000000}"/>
          </ac:spMkLst>
        </pc:spChg>
      </pc:sldChg>
      <pc:sldChg chg="modSp add ord replId">
        <pc:chgData name="Nicola Ghiselli" userId="S::nicola.ghiselli@unibo.it::f563abb3-4b12-4c25-abc3-2a75b7e05144" providerId="AD" clId="Web-{8F8244E9-185C-7EC4-04ED-989CECD3B468}" dt="2019-10-17T13:35:27.798" v="413"/>
        <pc:sldMkLst>
          <pc:docMk/>
          <pc:sldMk cId="1939366706" sldId="275"/>
        </pc:sldMkLst>
        <pc:spChg chg="mod">
          <ac:chgData name="Nicola Ghiselli" userId="S::nicola.ghiselli@unibo.it::f563abb3-4b12-4c25-abc3-2a75b7e05144" providerId="AD" clId="Web-{8F8244E9-185C-7EC4-04ED-989CECD3B468}" dt="2019-10-17T13:09:44.803" v="192" actId="20577"/>
          <ac:spMkLst>
            <pc:docMk/>
            <pc:sldMk cId="1939366706" sldId="275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3:12:18.943" v="230" actId="20577"/>
          <ac:spMkLst>
            <pc:docMk/>
            <pc:sldMk cId="1939366706" sldId="275"/>
            <ac:spMk id="120" creationId="{00000000-0000-0000-0000-000000000000}"/>
          </ac:spMkLst>
        </pc:spChg>
      </pc:sldChg>
      <pc:sldChg chg="new del">
        <pc:chgData name="Nicola Ghiselli" userId="S::nicola.ghiselli@unibo.it::f563abb3-4b12-4c25-abc3-2a75b7e05144" providerId="AD" clId="Web-{8F8244E9-185C-7EC4-04ED-989CECD3B468}" dt="2019-10-17T13:07:57.319" v="170"/>
        <pc:sldMkLst>
          <pc:docMk/>
          <pc:sldMk cId="3247671462" sldId="275"/>
        </pc:sldMkLst>
      </pc:sldChg>
      <pc:sldChg chg="modSp add ord replId">
        <pc:chgData name="Nicola Ghiselli" userId="S::nicola.ghiselli@unibo.it::f563abb3-4b12-4c25-abc3-2a75b7e05144" providerId="AD" clId="Web-{8F8244E9-185C-7EC4-04ED-989CECD3B468}" dt="2019-10-17T13:35:27.798" v="412"/>
        <pc:sldMkLst>
          <pc:docMk/>
          <pc:sldMk cId="2261384103" sldId="276"/>
        </pc:sldMkLst>
        <pc:spChg chg="mod">
          <ac:chgData name="Nicola Ghiselli" userId="S::nicola.ghiselli@unibo.it::f563abb3-4b12-4c25-abc3-2a75b7e05144" providerId="AD" clId="Web-{8F8244E9-185C-7EC4-04ED-989CECD3B468}" dt="2019-10-17T13:13:32.756" v="252" actId="20577"/>
          <ac:spMkLst>
            <pc:docMk/>
            <pc:sldMk cId="2261384103" sldId="276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3:16:05.005" v="278" actId="20577"/>
          <ac:spMkLst>
            <pc:docMk/>
            <pc:sldMk cId="2261384103" sldId="276"/>
            <ac:spMk id="120" creationId="{00000000-0000-0000-0000-000000000000}"/>
          </ac:spMkLst>
        </pc:spChg>
      </pc:sldChg>
      <pc:sldChg chg="modSp add ord replId">
        <pc:chgData name="Nicola Ghiselli" userId="S::nicola.ghiselli@unibo.it::f563abb3-4b12-4c25-abc3-2a75b7e05144" providerId="AD" clId="Web-{8F8244E9-185C-7EC4-04ED-989CECD3B468}" dt="2019-10-17T13:35:27.798" v="411"/>
        <pc:sldMkLst>
          <pc:docMk/>
          <pc:sldMk cId="836714047" sldId="277"/>
        </pc:sldMkLst>
        <pc:spChg chg="mod">
          <ac:chgData name="Nicola Ghiselli" userId="S::nicola.ghiselli@unibo.it::f563abb3-4b12-4c25-abc3-2a75b7e05144" providerId="AD" clId="Web-{8F8244E9-185C-7EC4-04ED-989CECD3B468}" dt="2019-10-17T13:16:41.427" v="295" actId="20577"/>
          <ac:spMkLst>
            <pc:docMk/>
            <pc:sldMk cId="836714047" sldId="277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3:29:45.627" v="309" actId="20577"/>
          <ac:spMkLst>
            <pc:docMk/>
            <pc:sldMk cId="836714047" sldId="277"/>
            <ac:spMk id="120" creationId="{00000000-0000-0000-0000-000000000000}"/>
          </ac:spMkLst>
        </pc:spChg>
      </pc:sldChg>
      <pc:sldChg chg="modSp add ord replId">
        <pc:chgData name="Nicola Ghiselli" userId="S::nicola.ghiselli@unibo.it::f563abb3-4b12-4c25-abc3-2a75b7e05144" providerId="AD" clId="Web-{8F8244E9-185C-7EC4-04ED-989CECD3B468}" dt="2019-10-17T13:35:27.798" v="410"/>
        <pc:sldMkLst>
          <pc:docMk/>
          <pc:sldMk cId="3036604423" sldId="278"/>
        </pc:sldMkLst>
        <pc:spChg chg="mod">
          <ac:chgData name="Nicola Ghiselli" userId="S::nicola.ghiselli@unibo.it::f563abb3-4b12-4c25-abc3-2a75b7e05144" providerId="AD" clId="Web-{8F8244E9-185C-7EC4-04ED-989CECD3B468}" dt="2019-10-17T13:30:09.721" v="318" actId="20577"/>
          <ac:spMkLst>
            <pc:docMk/>
            <pc:sldMk cId="3036604423" sldId="278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3:35:03.798" v="397" actId="20577"/>
          <ac:spMkLst>
            <pc:docMk/>
            <pc:sldMk cId="3036604423" sldId="278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3:56:08.700" v="683" actId="20577"/>
        <pc:sldMkLst>
          <pc:docMk/>
          <pc:sldMk cId="4270450871" sldId="279"/>
        </pc:sldMkLst>
        <pc:spChg chg="mod">
          <ac:chgData name="Nicola Ghiselli" userId="S::nicola.ghiselli@unibo.it::f563abb3-4b12-4c25-abc3-2a75b7e05144" providerId="AD" clId="Web-{8F8244E9-185C-7EC4-04ED-989CECD3B468}" dt="2019-10-17T13:56:08.700" v="683" actId="20577"/>
          <ac:spMkLst>
            <pc:docMk/>
            <pc:sldMk cId="4270450871" sldId="279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3:38:59.469" v="496" actId="20577"/>
          <ac:spMkLst>
            <pc:docMk/>
            <pc:sldMk cId="4270450871" sldId="279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3:42:35.172" v="524" actId="20577"/>
        <pc:sldMkLst>
          <pc:docMk/>
          <pc:sldMk cId="459208585" sldId="280"/>
        </pc:sldMkLst>
        <pc:spChg chg="mod">
          <ac:chgData name="Nicola Ghiselli" userId="S::nicola.ghiselli@unibo.it::f563abb3-4b12-4c25-abc3-2a75b7e05144" providerId="AD" clId="Web-{8F8244E9-185C-7EC4-04ED-989CECD3B468}" dt="2019-10-17T13:41:11.438" v="512" actId="20577"/>
          <ac:spMkLst>
            <pc:docMk/>
            <pc:sldMk cId="459208585" sldId="280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3:42:35.172" v="524" actId="20577"/>
          <ac:spMkLst>
            <pc:docMk/>
            <pc:sldMk cId="459208585" sldId="280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3:55:25.888" v="663" actId="20577"/>
        <pc:sldMkLst>
          <pc:docMk/>
          <pc:sldMk cId="4196150554" sldId="281"/>
        </pc:sldMkLst>
        <pc:spChg chg="mod">
          <ac:chgData name="Nicola Ghiselli" userId="S::nicola.ghiselli@unibo.it::f563abb3-4b12-4c25-abc3-2a75b7e05144" providerId="AD" clId="Web-{8F8244E9-185C-7EC4-04ED-989CECD3B468}" dt="2019-10-17T13:48:29.264" v="637" actId="20577"/>
          <ac:spMkLst>
            <pc:docMk/>
            <pc:sldMk cId="4196150554" sldId="281"/>
            <ac:spMk id="194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3:55:25.888" v="663" actId="20577"/>
          <ac:spMkLst>
            <pc:docMk/>
            <pc:sldMk cId="4196150554" sldId="281"/>
            <ac:spMk id="195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3:47:02.421" v="611" actId="20577"/>
        <pc:sldMkLst>
          <pc:docMk/>
          <pc:sldMk cId="3952823722" sldId="282"/>
        </pc:sldMkLst>
        <pc:spChg chg="mod">
          <ac:chgData name="Nicola Ghiselli" userId="S::nicola.ghiselli@unibo.it::f563abb3-4b12-4c25-abc3-2a75b7e05144" providerId="AD" clId="Web-{8F8244E9-185C-7EC4-04ED-989CECD3B468}" dt="2019-10-17T13:44:12.124" v="539" actId="20577"/>
          <ac:spMkLst>
            <pc:docMk/>
            <pc:sldMk cId="3952823722" sldId="282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3:47:02.421" v="611" actId="20577"/>
          <ac:spMkLst>
            <pc:docMk/>
            <pc:sldMk cId="3952823722" sldId="282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4:53:19.800" v="687" actId="20577"/>
        <pc:sldMkLst>
          <pc:docMk/>
          <pc:sldMk cId="4117139803" sldId="283"/>
        </pc:sldMkLst>
        <pc:spChg chg="mod">
          <ac:chgData name="Nicola Ghiselli" userId="S::nicola.ghiselli@unibo.it::f563abb3-4b12-4c25-abc3-2a75b7e05144" providerId="AD" clId="Web-{8F8244E9-185C-7EC4-04ED-989CECD3B468}" dt="2019-10-17T14:53:19.800" v="687" actId="20577"/>
          <ac:spMkLst>
            <pc:docMk/>
            <pc:sldMk cId="4117139803" sldId="283"/>
            <ac:spMk id="195" creationId="{00000000-0000-0000-0000-000000000000}"/>
          </ac:spMkLst>
        </pc:spChg>
      </pc:sldChg>
      <pc:sldChg chg="add replId">
        <pc:chgData name="Nicola Ghiselli" userId="S::nicola.ghiselli@unibo.it::f563abb3-4b12-4c25-abc3-2a75b7e05144" providerId="AD" clId="Web-{8F8244E9-185C-7EC4-04ED-989CECD3B468}" dt="2019-10-17T14:58:46.239" v="688"/>
        <pc:sldMkLst>
          <pc:docMk/>
          <pc:sldMk cId="3021268200" sldId="284"/>
        </pc:sldMkLst>
      </pc:sldChg>
      <pc:sldChg chg="modSp add replId">
        <pc:chgData name="Nicola Ghiselli" userId="S::nicola.ghiselli@unibo.it::f563abb3-4b12-4c25-abc3-2a75b7e05144" providerId="AD" clId="Web-{8F8244E9-185C-7EC4-04ED-989CECD3B468}" dt="2019-10-17T15:02:14.005" v="743" actId="20577"/>
        <pc:sldMkLst>
          <pc:docMk/>
          <pc:sldMk cId="4207594156" sldId="285"/>
        </pc:sldMkLst>
        <pc:spChg chg="mod">
          <ac:chgData name="Nicola Ghiselli" userId="S::nicola.ghiselli@unibo.it::f563abb3-4b12-4c25-abc3-2a75b7e05144" providerId="AD" clId="Web-{8F8244E9-185C-7EC4-04ED-989CECD3B468}" dt="2019-10-17T15:02:10.458" v="742" actId="20577"/>
          <ac:spMkLst>
            <pc:docMk/>
            <pc:sldMk cId="4207594156" sldId="285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5:02:14.005" v="743" actId="20577"/>
          <ac:spMkLst>
            <pc:docMk/>
            <pc:sldMk cId="4207594156" sldId="285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5:02:35.365" v="745" actId="20577"/>
        <pc:sldMkLst>
          <pc:docMk/>
          <pc:sldMk cId="113462090" sldId="286"/>
        </pc:sldMkLst>
        <pc:spChg chg="mod">
          <ac:chgData name="Nicola Ghiselli" userId="S::nicola.ghiselli@unibo.it::f563abb3-4b12-4c25-abc3-2a75b7e05144" providerId="AD" clId="Web-{8F8244E9-185C-7EC4-04ED-989CECD3B468}" dt="2019-10-17T15:02:35.365" v="745" actId="20577"/>
          <ac:spMkLst>
            <pc:docMk/>
            <pc:sldMk cId="113462090" sldId="286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5:02:43.661" v="747" actId="20577"/>
        <pc:sldMkLst>
          <pc:docMk/>
          <pc:sldMk cId="3209410201" sldId="287"/>
        </pc:sldMkLst>
        <pc:spChg chg="mod">
          <ac:chgData name="Nicola Ghiselli" userId="S::nicola.ghiselli@unibo.it::f563abb3-4b12-4c25-abc3-2a75b7e05144" providerId="AD" clId="Web-{8F8244E9-185C-7EC4-04ED-989CECD3B468}" dt="2019-10-17T15:02:43.661" v="747" actId="20577"/>
          <ac:spMkLst>
            <pc:docMk/>
            <pc:sldMk cId="3209410201" sldId="287"/>
            <ac:spMk id="120" creationId="{00000000-0000-0000-0000-000000000000}"/>
          </ac:spMkLst>
        </pc:spChg>
      </pc:sldChg>
      <pc:sldChg chg="addSp modSp add replId">
        <pc:chgData name="Nicola Ghiselli" userId="S::nicola.ghiselli@unibo.it::f563abb3-4b12-4c25-abc3-2a75b7e05144" providerId="AD" clId="Web-{8F8244E9-185C-7EC4-04ED-989CECD3B468}" dt="2019-10-17T16:22:20.290" v="1359" actId="14100"/>
        <pc:sldMkLst>
          <pc:docMk/>
          <pc:sldMk cId="1354946019" sldId="288"/>
        </pc:sldMkLst>
        <pc:spChg chg="mod">
          <ac:chgData name="Nicola Ghiselli" userId="S::nicola.ghiselli@unibo.it::f563abb3-4b12-4c25-abc3-2a75b7e05144" providerId="AD" clId="Web-{8F8244E9-185C-7EC4-04ED-989CECD3B468}" dt="2019-10-17T15:33:04.340" v="1005" actId="20577"/>
          <ac:spMkLst>
            <pc:docMk/>
            <pc:sldMk cId="1354946019" sldId="288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6:22:15.072" v="1358" actId="14100"/>
          <ac:spMkLst>
            <pc:docMk/>
            <pc:sldMk cId="1354946019" sldId="288"/>
            <ac:spMk id="120" creationId="{00000000-0000-0000-0000-000000000000}"/>
          </ac:spMkLst>
        </pc:spChg>
        <pc:picChg chg="add mod modCrop">
          <ac:chgData name="Nicola Ghiselli" userId="S::nicola.ghiselli@unibo.it::f563abb3-4b12-4c25-abc3-2a75b7e05144" providerId="AD" clId="Web-{8F8244E9-185C-7EC4-04ED-989CECD3B468}" dt="2019-10-17T16:22:20.290" v="1359" actId="14100"/>
          <ac:picMkLst>
            <pc:docMk/>
            <pc:sldMk cId="1354946019" sldId="288"/>
            <ac:picMk id="2" creationId="{5BFC2006-3FB1-465A-A656-D733BDFCD20A}"/>
          </ac:picMkLst>
        </pc:picChg>
      </pc:sldChg>
      <pc:sldChg chg="modSp add replId">
        <pc:chgData name="Nicola Ghiselli" userId="S::nicola.ghiselli@unibo.it::f563abb3-4b12-4c25-abc3-2a75b7e05144" providerId="AD" clId="Web-{8F8244E9-185C-7EC4-04ED-989CECD3B468}" dt="2019-10-17T15:07:31.069" v="817" actId="20577"/>
        <pc:sldMkLst>
          <pc:docMk/>
          <pc:sldMk cId="1036583146" sldId="289"/>
        </pc:sldMkLst>
        <pc:spChg chg="mod">
          <ac:chgData name="Nicola Ghiselli" userId="S::nicola.ghiselli@unibo.it::f563abb3-4b12-4c25-abc3-2a75b7e05144" providerId="AD" clId="Web-{8F8244E9-185C-7EC4-04ED-989CECD3B468}" dt="2019-10-17T15:04:43.896" v="756" actId="20577"/>
          <ac:spMkLst>
            <pc:docMk/>
            <pc:sldMk cId="1036583146" sldId="289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5:07:31.069" v="817" actId="20577"/>
          <ac:spMkLst>
            <pc:docMk/>
            <pc:sldMk cId="1036583146" sldId="289"/>
            <ac:spMk id="120" creationId="{00000000-0000-0000-0000-000000000000}"/>
          </ac:spMkLst>
        </pc:spChg>
      </pc:sldChg>
      <pc:sldChg chg="addSp delSp modSp add replId addAnim modAnim">
        <pc:chgData name="Nicola Ghiselli" userId="S::nicola.ghiselli@unibo.it::f563abb3-4b12-4c25-abc3-2a75b7e05144" providerId="AD" clId="Web-{8F8244E9-185C-7EC4-04ED-989CECD3B468}" dt="2019-10-17T15:15:56.477" v="937"/>
        <pc:sldMkLst>
          <pc:docMk/>
          <pc:sldMk cId="3696319824" sldId="290"/>
        </pc:sldMkLst>
        <pc:spChg chg="mod">
          <ac:chgData name="Nicola Ghiselli" userId="S::nicola.ghiselli@unibo.it::f563abb3-4b12-4c25-abc3-2a75b7e05144" providerId="AD" clId="Web-{8F8244E9-185C-7EC4-04ED-989CECD3B468}" dt="2019-10-17T15:08:27.569" v="832" actId="20577"/>
          <ac:spMkLst>
            <pc:docMk/>
            <pc:sldMk cId="3696319824" sldId="290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5:11:43.241" v="921" actId="20577"/>
          <ac:spMkLst>
            <pc:docMk/>
            <pc:sldMk cId="3696319824" sldId="290"/>
            <ac:spMk id="120" creationId="{00000000-0000-0000-0000-000000000000}"/>
          </ac:spMkLst>
        </pc:spChg>
        <pc:picChg chg="add del mod">
          <ac:chgData name="Nicola Ghiselli" userId="S::nicola.ghiselli@unibo.it::f563abb3-4b12-4c25-abc3-2a75b7e05144" providerId="AD" clId="Web-{8F8244E9-185C-7EC4-04ED-989CECD3B468}" dt="2019-10-17T15:14:04.586" v="925"/>
          <ac:picMkLst>
            <pc:docMk/>
            <pc:sldMk cId="3696319824" sldId="290"/>
            <ac:picMk id="2" creationId="{2A40916B-8F1B-4B0E-8210-FFB27109BB4F}"/>
          </ac:picMkLst>
        </pc:picChg>
        <pc:picChg chg="add mod">
          <ac:chgData name="Nicola Ghiselli" userId="S::nicola.ghiselli@unibo.it::f563abb3-4b12-4c25-abc3-2a75b7e05144" providerId="AD" clId="Web-{8F8244E9-185C-7EC4-04ED-989CECD3B468}" dt="2019-10-17T15:15:50.602" v="935" actId="14100"/>
          <ac:picMkLst>
            <pc:docMk/>
            <pc:sldMk cId="3696319824" sldId="290"/>
            <ac:picMk id="4" creationId="{D9B47900-EDD5-4D45-B338-073191E0D033}"/>
          </ac:picMkLst>
        </pc:picChg>
      </pc:sldChg>
      <pc:sldChg chg="delSp modSp add replId">
        <pc:chgData name="Nicola Ghiselli" userId="S::nicola.ghiselli@unibo.it::f563abb3-4b12-4c25-abc3-2a75b7e05144" providerId="AD" clId="Web-{8F8244E9-185C-7EC4-04ED-989CECD3B468}" dt="2019-10-17T15:46:38.999" v="1077" actId="20577"/>
        <pc:sldMkLst>
          <pc:docMk/>
          <pc:sldMk cId="2328496395" sldId="291"/>
        </pc:sldMkLst>
        <pc:spChg chg="mod">
          <ac:chgData name="Nicola Ghiselli" userId="S::nicola.ghiselli@unibo.it::f563abb3-4b12-4c25-abc3-2a75b7e05144" providerId="AD" clId="Web-{8F8244E9-185C-7EC4-04ED-989CECD3B468}" dt="2019-10-17T15:46:38.999" v="1077" actId="20577"/>
          <ac:spMkLst>
            <pc:docMk/>
            <pc:sldMk cId="2328496395" sldId="291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5:35:19.653" v="1022" actId="20577"/>
          <ac:spMkLst>
            <pc:docMk/>
            <pc:sldMk cId="2328496395" sldId="291"/>
            <ac:spMk id="120" creationId="{00000000-0000-0000-0000-000000000000}"/>
          </ac:spMkLst>
        </pc:spChg>
        <pc:picChg chg="del">
          <ac:chgData name="Nicola Ghiselli" userId="S::nicola.ghiselli@unibo.it::f563abb3-4b12-4c25-abc3-2a75b7e05144" providerId="AD" clId="Web-{8F8244E9-185C-7EC4-04ED-989CECD3B468}" dt="2019-10-17T15:33:16.121" v="1008"/>
          <ac:picMkLst>
            <pc:docMk/>
            <pc:sldMk cId="2328496395" sldId="291"/>
            <ac:picMk id="2" creationId="{5BFC2006-3FB1-465A-A656-D733BDFCD20A}"/>
          </ac:picMkLst>
        </pc:picChg>
      </pc:sldChg>
      <pc:sldChg chg="addSp delSp modSp add del replId">
        <pc:chgData name="Nicola Ghiselli" userId="S::nicola.ghiselli@unibo.it::f563abb3-4b12-4c25-abc3-2a75b7e05144" providerId="AD" clId="Web-{8F8244E9-185C-7EC4-04ED-989CECD3B468}" dt="2019-10-17T15:46:41.202" v="1078"/>
        <pc:sldMkLst>
          <pc:docMk/>
          <pc:sldMk cId="4252282618" sldId="292"/>
        </pc:sldMkLst>
        <pc:spChg chg="mod">
          <ac:chgData name="Nicola Ghiselli" userId="S::nicola.ghiselli@unibo.it::f563abb3-4b12-4c25-abc3-2a75b7e05144" providerId="AD" clId="Web-{8F8244E9-185C-7EC4-04ED-989CECD3B468}" dt="2019-10-17T15:36:09.434" v="1028" actId="20577"/>
          <ac:spMkLst>
            <pc:docMk/>
            <pc:sldMk cId="4252282618" sldId="292"/>
            <ac:spMk id="119" creationId="{00000000-0000-0000-0000-000000000000}"/>
          </ac:spMkLst>
        </pc:spChg>
        <pc:spChg chg="del mod">
          <ac:chgData name="Nicola Ghiselli" userId="S::nicola.ghiselli@unibo.it::f563abb3-4b12-4c25-abc3-2a75b7e05144" providerId="AD" clId="Web-{8F8244E9-185C-7EC4-04ED-989CECD3B468}" dt="2019-10-17T15:37:22.059" v="1035"/>
          <ac:spMkLst>
            <pc:docMk/>
            <pc:sldMk cId="4252282618" sldId="292"/>
            <ac:spMk id="120" creationId="{00000000-0000-0000-0000-000000000000}"/>
          </ac:spMkLst>
        </pc:spChg>
        <pc:picChg chg="add mod modCrop">
          <ac:chgData name="Nicola Ghiselli" userId="S::nicola.ghiselli@unibo.it::f563abb3-4b12-4c25-abc3-2a75b7e05144" providerId="AD" clId="Web-{8F8244E9-185C-7EC4-04ED-989CECD3B468}" dt="2019-10-17T15:38:36.216" v="1042"/>
          <ac:picMkLst>
            <pc:docMk/>
            <pc:sldMk cId="4252282618" sldId="292"/>
            <ac:picMk id="2" creationId="{51F7BDD7-E255-4869-B486-23D381B81C5C}"/>
          </ac:picMkLst>
        </pc:picChg>
      </pc:sldChg>
      <pc:sldChg chg="addSp modSp add replId">
        <pc:chgData name="Nicola Ghiselli" userId="S::nicola.ghiselli@unibo.it::f563abb3-4b12-4c25-abc3-2a75b7e05144" providerId="AD" clId="Web-{8F8244E9-185C-7EC4-04ED-989CECD3B468}" dt="2019-10-17T16:23:12.290" v="1360" actId="14100"/>
        <pc:sldMkLst>
          <pc:docMk/>
          <pc:sldMk cId="1425265056" sldId="293"/>
        </pc:sldMkLst>
        <pc:spChg chg="mod">
          <ac:chgData name="Nicola Ghiselli" userId="S::nicola.ghiselli@unibo.it::f563abb3-4b12-4c25-abc3-2a75b7e05144" providerId="AD" clId="Web-{8F8244E9-185C-7EC4-04ED-989CECD3B468}" dt="2019-10-17T15:45:54.889" v="1071" actId="20577"/>
          <ac:spMkLst>
            <pc:docMk/>
            <pc:sldMk cId="1425265056" sldId="293"/>
            <ac:spMk id="119" creationId="{00000000-0000-0000-0000-000000000000}"/>
          </ac:spMkLst>
        </pc:spChg>
        <pc:picChg chg="add mod">
          <ac:chgData name="Nicola Ghiselli" userId="S::nicola.ghiselli@unibo.it::f563abb3-4b12-4c25-abc3-2a75b7e05144" providerId="AD" clId="Web-{8F8244E9-185C-7EC4-04ED-989CECD3B468}" dt="2019-10-17T15:43:26.592" v="1057" actId="1076"/>
          <ac:picMkLst>
            <pc:docMk/>
            <pc:sldMk cId="1425265056" sldId="293"/>
            <ac:picMk id="3" creationId="{E731B88D-997E-44B9-B0F3-8610AB7CE8D4}"/>
          </ac:picMkLst>
        </pc:picChg>
        <pc:picChg chg="add mod">
          <ac:chgData name="Nicola Ghiselli" userId="S::nicola.ghiselli@unibo.it::f563abb3-4b12-4c25-abc3-2a75b7e05144" providerId="AD" clId="Web-{8F8244E9-185C-7EC4-04ED-989CECD3B468}" dt="2019-10-17T16:23:12.290" v="1360" actId="14100"/>
          <ac:picMkLst>
            <pc:docMk/>
            <pc:sldMk cId="1425265056" sldId="293"/>
            <ac:picMk id="5" creationId="{3C0D406E-1481-4789-BF91-61FD92AE66F9}"/>
          </ac:picMkLst>
        </pc:picChg>
        <pc:picChg chg="add mod">
          <ac:chgData name="Nicola Ghiselli" userId="S::nicola.ghiselli@unibo.it::f563abb3-4b12-4c25-abc3-2a75b7e05144" providerId="AD" clId="Web-{8F8244E9-185C-7EC4-04ED-989CECD3B468}" dt="2019-10-17T15:44:49.327" v="1062" actId="1076"/>
          <ac:picMkLst>
            <pc:docMk/>
            <pc:sldMk cId="1425265056" sldId="293"/>
            <ac:picMk id="7" creationId="{5142CD3A-DF65-4586-A3A7-F2623C9DA339}"/>
          </ac:picMkLst>
        </pc:picChg>
      </pc:sldChg>
      <pc:sldChg chg="delSp modSp add del replId">
        <pc:chgData name="Nicola Ghiselli" userId="S::nicola.ghiselli@unibo.it::f563abb3-4b12-4c25-abc3-2a75b7e05144" providerId="AD" clId="Web-{8F8244E9-185C-7EC4-04ED-989CECD3B468}" dt="2019-10-17T15:46:00.686" v="1072"/>
        <pc:sldMkLst>
          <pc:docMk/>
          <pc:sldMk cId="1555164714" sldId="294"/>
        </pc:sldMkLst>
        <pc:spChg chg="mod">
          <ac:chgData name="Nicola Ghiselli" userId="S::nicola.ghiselli@unibo.it::f563abb3-4b12-4c25-abc3-2a75b7e05144" providerId="AD" clId="Web-{8F8244E9-185C-7EC4-04ED-989CECD3B468}" dt="2019-10-17T15:45:31.139" v="1066" actId="20577"/>
          <ac:spMkLst>
            <pc:docMk/>
            <pc:sldMk cId="1555164714" sldId="294"/>
            <ac:spMk id="119" creationId="{00000000-0000-0000-0000-000000000000}"/>
          </ac:spMkLst>
        </pc:spChg>
        <pc:picChg chg="del">
          <ac:chgData name="Nicola Ghiselli" userId="S::nicola.ghiselli@unibo.it::f563abb3-4b12-4c25-abc3-2a75b7e05144" providerId="AD" clId="Web-{8F8244E9-185C-7EC4-04ED-989CECD3B468}" dt="2019-10-17T15:45:36.374" v="1070"/>
          <ac:picMkLst>
            <pc:docMk/>
            <pc:sldMk cId="1555164714" sldId="294"/>
            <ac:picMk id="2" creationId="{51F7BDD7-E255-4869-B486-23D381B81C5C}"/>
          </ac:picMkLst>
        </pc:picChg>
        <pc:picChg chg="del">
          <ac:chgData name="Nicola Ghiselli" userId="S::nicola.ghiselli@unibo.it::f563abb3-4b12-4c25-abc3-2a75b7e05144" providerId="AD" clId="Web-{8F8244E9-185C-7EC4-04ED-989CECD3B468}" dt="2019-10-17T15:45:34.561" v="1067"/>
          <ac:picMkLst>
            <pc:docMk/>
            <pc:sldMk cId="1555164714" sldId="294"/>
            <ac:picMk id="3" creationId="{E731B88D-997E-44B9-B0F3-8610AB7CE8D4}"/>
          </ac:picMkLst>
        </pc:picChg>
        <pc:picChg chg="del">
          <ac:chgData name="Nicola Ghiselli" userId="S::nicola.ghiselli@unibo.it::f563abb3-4b12-4c25-abc3-2a75b7e05144" providerId="AD" clId="Web-{8F8244E9-185C-7EC4-04ED-989CECD3B468}" dt="2019-10-17T15:45:35.811" v="1069"/>
          <ac:picMkLst>
            <pc:docMk/>
            <pc:sldMk cId="1555164714" sldId="294"/>
            <ac:picMk id="5" creationId="{3C0D406E-1481-4789-BF91-61FD92AE66F9}"/>
          </ac:picMkLst>
        </pc:picChg>
        <pc:picChg chg="del">
          <ac:chgData name="Nicola Ghiselli" userId="S::nicola.ghiselli@unibo.it::f563abb3-4b12-4c25-abc3-2a75b7e05144" providerId="AD" clId="Web-{8F8244E9-185C-7EC4-04ED-989CECD3B468}" dt="2019-10-17T15:45:35.124" v="1068"/>
          <ac:picMkLst>
            <pc:docMk/>
            <pc:sldMk cId="1555164714" sldId="294"/>
            <ac:picMk id="7" creationId="{5142CD3A-DF65-4586-A3A7-F2623C9DA339}"/>
          </ac:picMkLst>
        </pc:picChg>
      </pc:sldChg>
      <pc:sldChg chg="modSp add ord replId">
        <pc:chgData name="Nicola Ghiselli" userId="S::nicola.ghiselli@unibo.it::f563abb3-4b12-4c25-abc3-2a75b7e05144" providerId="AD" clId="Web-{8F8244E9-185C-7EC4-04ED-989CECD3B468}" dt="2019-10-17T15:48:27.609" v="1108" actId="20577"/>
        <pc:sldMkLst>
          <pc:docMk/>
          <pc:sldMk cId="2629851348" sldId="294"/>
        </pc:sldMkLst>
        <pc:spChg chg="mod">
          <ac:chgData name="Nicola Ghiselli" userId="S::nicola.ghiselli@unibo.it::f563abb3-4b12-4c25-abc3-2a75b7e05144" providerId="AD" clId="Web-{8F8244E9-185C-7EC4-04ED-989CECD3B468}" dt="2019-10-17T15:47:00.936" v="1086" actId="20577"/>
          <ac:spMkLst>
            <pc:docMk/>
            <pc:sldMk cId="2629851348" sldId="294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5:48:27.609" v="1108" actId="20577"/>
          <ac:spMkLst>
            <pc:docMk/>
            <pc:sldMk cId="2629851348" sldId="294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5:50:23.906" v="1128" actId="20577"/>
        <pc:sldMkLst>
          <pc:docMk/>
          <pc:sldMk cId="3736877275" sldId="295"/>
        </pc:sldMkLst>
        <pc:spChg chg="mod">
          <ac:chgData name="Nicola Ghiselli" userId="S::nicola.ghiselli@unibo.it::f563abb3-4b12-4c25-abc3-2a75b7e05144" providerId="AD" clId="Web-{8F8244E9-185C-7EC4-04ED-989CECD3B468}" dt="2019-10-17T15:49:06.656" v="1117" actId="20577"/>
          <ac:spMkLst>
            <pc:docMk/>
            <pc:sldMk cId="3736877275" sldId="295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5:50:23.906" v="1128" actId="20577"/>
          <ac:spMkLst>
            <pc:docMk/>
            <pc:sldMk cId="3736877275" sldId="295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5:52:45.594" v="1141" actId="20577"/>
        <pc:sldMkLst>
          <pc:docMk/>
          <pc:sldMk cId="3346170382" sldId="296"/>
        </pc:sldMkLst>
        <pc:spChg chg="mod">
          <ac:chgData name="Nicola Ghiselli" userId="S::nicola.ghiselli@unibo.it::f563abb3-4b12-4c25-abc3-2a75b7e05144" providerId="AD" clId="Web-{8F8244E9-185C-7EC4-04ED-989CECD3B468}" dt="2019-10-17T15:51:48.203" v="1133" actId="20577"/>
          <ac:spMkLst>
            <pc:docMk/>
            <pc:sldMk cId="3346170382" sldId="296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5:52:45.594" v="1141" actId="20577"/>
          <ac:spMkLst>
            <pc:docMk/>
            <pc:sldMk cId="3346170382" sldId="296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5:55:01.610" v="1159" actId="20577"/>
        <pc:sldMkLst>
          <pc:docMk/>
          <pc:sldMk cId="2523518357" sldId="297"/>
        </pc:sldMkLst>
        <pc:spChg chg="mod">
          <ac:chgData name="Nicola Ghiselli" userId="S::nicola.ghiselli@unibo.it::f563abb3-4b12-4c25-abc3-2a75b7e05144" providerId="AD" clId="Web-{8F8244E9-185C-7EC4-04ED-989CECD3B468}" dt="2019-10-17T15:53:49.297" v="1148" actId="20577"/>
          <ac:spMkLst>
            <pc:docMk/>
            <pc:sldMk cId="2523518357" sldId="297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5:55:01.610" v="1159" actId="20577"/>
          <ac:spMkLst>
            <pc:docMk/>
            <pc:sldMk cId="2523518357" sldId="297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5:55:33.876" v="1164" actId="20577"/>
        <pc:sldMkLst>
          <pc:docMk/>
          <pc:sldMk cId="763741557" sldId="298"/>
        </pc:sldMkLst>
        <pc:spChg chg="mod">
          <ac:chgData name="Nicola Ghiselli" userId="S::nicola.ghiselli@unibo.it::f563abb3-4b12-4c25-abc3-2a75b7e05144" providerId="AD" clId="Web-{8F8244E9-185C-7EC4-04ED-989CECD3B468}" dt="2019-10-17T15:55:33.876" v="1164" actId="20577"/>
          <ac:spMkLst>
            <pc:docMk/>
            <pc:sldMk cId="763741557" sldId="298"/>
            <ac:spMk id="119" creationId="{00000000-0000-0000-0000-000000000000}"/>
          </ac:spMkLst>
        </pc:spChg>
      </pc:sldChg>
      <pc:sldChg chg="addSp modSp add replId">
        <pc:chgData name="Nicola Ghiselli" userId="S::nicola.ghiselli@unibo.it::f563abb3-4b12-4c25-abc3-2a75b7e05144" providerId="AD" clId="Web-{8F8244E9-185C-7EC4-04ED-989CECD3B468}" dt="2019-10-17T16:02:06.471" v="1209" actId="1076"/>
        <pc:sldMkLst>
          <pc:docMk/>
          <pc:sldMk cId="792449342" sldId="299"/>
        </pc:sldMkLst>
        <pc:spChg chg="mod">
          <ac:chgData name="Nicola Ghiselli" userId="S::nicola.ghiselli@unibo.it::f563abb3-4b12-4c25-abc3-2a75b7e05144" providerId="AD" clId="Web-{8F8244E9-185C-7EC4-04ED-989CECD3B468}" dt="2019-10-17T15:55:49.798" v="1167" actId="20577"/>
          <ac:spMkLst>
            <pc:docMk/>
            <pc:sldMk cId="792449342" sldId="299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6:02:06.471" v="1209" actId="1076"/>
          <ac:spMkLst>
            <pc:docMk/>
            <pc:sldMk cId="792449342" sldId="299"/>
            <ac:spMk id="120" creationId="{00000000-0000-0000-0000-000000000000}"/>
          </ac:spMkLst>
        </pc:spChg>
        <pc:picChg chg="add mod ord modCrop">
          <ac:chgData name="Nicola Ghiselli" userId="S::nicola.ghiselli@unibo.it::f563abb3-4b12-4c25-abc3-2a75b7e05144" providerId="AD" clId="Web-{8F8244E9-185C-7EC4-04ED-989CECD3B468}" dt="2019-10-17T16:01:37.721" v="1207"/>
          <ac:picMkLst>
            <pc:docMk/>
            <pc:sldMk cId="792449342" sldId="299"/>
            <ac:picMk id="2" creationId="{402AB6F4-180C-4BA1-ACE6-8395D1B683C6}"/>
          </ac:picMkLst>
        </pc:picChg>
      </pc:sldChg>
      <pc:sldChg chg="modSp add replId">
        <pc:chgData name="Nicola Ghiselli" userId="S::nicola.ghiselli@unibo.it::f563abb3-4b12-4c25-abc3-2a75b7e05144" providerId="AD" clId="Web-{8F8244E9-185C-7EC4-04ED-989CECD3B468}" dt="2019-10-17T15:56:24.751" v="1174" actId="20577"/>
        <pc:sldMkLst>
          <pc:docMk/>
          <pc:sldMk cId="3288327768" sldId="300"/>
        </pc:sldMkLst>
        <pc:spChg chg="mod">
          <ac:chgData name="Nicola Ghiselli" userId="S::nicola.ghiselli@unibo.it::f563abb3-4b12-4c25-abc3-2a75b7e05144" providerId="AD" clId="Web-{8F8244E9-185C-7EC4-04ED-989CECD3B468}" dt="2019-10-17T15:55:56.532" v="1170" actId="20577"/>
          <ac:spMkLst>
            <pc:docMk/>
            <pc:sldMk cId="3288327768" sldId="300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5:56:24.751" v="1174" actId="20577"/>
          <ac:spMkLst>
            <pc:docMk/>
            <pc:sldMk cId="3288327768" sldId="300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6:07:16.659" v="1261" actId="14100"/>
        <pc:sldMkLst>
          <pc:docMk/>
          <pc:sldMk cId="1015349172" sldId="301"/>
        </pc:sldMkLst>
        <pc:spChg chg="mod">
          <ac:chgData name="Nicola Ghiselli" userId="S::nicola.ghiselli@unibo.it::f563abb3-4b12-4c25-abc3-2a75b7e05144" providerId="AD" clId="Web-{8F8244E9-185C-7EC4-04ED-989CECD3B468}" dt="2019-10-17T16:06:25.987" v="1252" actId="20577"/>
          <ac:spMkLst>
            <pc:docMk/>
            <pc:sldMk cId="1015349172" sldId="301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6:07:16.659" v="1261" actId="14100"/>
          <ac:spMkLst>
            <pc:docMk/>
            <pc:sldMk cId="1015349172" sldId="301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8F8244E9-185C-7EC4-04ED-989CECD3B468}" dt="2019-10-17T16:08:24.863" v="1270" actId="20577"/>
        <pc:sldMkLst>
          <pc:docMk/>
          <pc:sldMk cId="1341591217" sldId="302"/>
        </pc:sldMkLst>
        <pc:spChg chg="mod">
          <ac:chgData name="Nicola Ghiselli" userId="S::nicola.ghiselli@unibo.it::f563abb3-4b12-4c25-abc3-2a75b7e05144" providerId="AD" clId="Web-{8F8244E9-185C-7EC4-04ED-989CECD3B468}" dt="2019-10-17T16:06:38.784" v="1254" actId="20577"/>
          <ac:spMkLst>
            <pc:docMk/>
            <pc:sldMk cId="1341591217" sldId="302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6:08:24.863" v="1270" actId="20577"/>
          <ac:spMkLst>
            <pc:docMk/>
            <pc:sldMk cId="1341591217" sldId="302"/>
            <ac:spMk id="120" creationId="{00000000-0000-0000-0000-000000000000}"/>
          </ac:spMkLst>
        </pc:spChg>
      </pc:sldChg>
      <pc:sldChg chg="addSp delSp modSp add replId">
        <pc:chgData name="Nicola Ghiselli" userId="S::nicola.ghiselli@unibo.it::f563abb3-4b12-4c25-abc3-2a75b7e05144" providerId="AD" clId="Web-{8F8244E9-185C-7EC4-04ED-989CECD3B468}" dt="2019-10-17T16:13:36.163" v="1301" actId="1076"/>
        <pc:sldMkLst>
          <pc:docMk/>
          <pc:sldMk cId="3929838604" sldId="303"/>
        </pc:sldMkLst>
        <pc:spChg chg="add del mod">
          <ac:chgData name="Nicola Ghiselli" userId="S::nicola.ghiselli@unibo.it::f563abb3-4b12-4c25-abc3-2a75b7e05144" providerId="AD" clId="Web-{8F8244E9-185C-7EC4-04ED-989CECD3B468}" dt="2019-10-17T16:11:56.239" v="1293"/>
          <ac:spMkLst>
            <pc:docMk/>
            <pc:sldMk cId="3929838604" sldId="303"/>
            <ac:spMk id="5" creationId="{137E1611-299B-4C14-965A-B2A6F993B4A6}"/>
          </ac:spMkLst>
        </pc:spChg>
        <pc:spChg chg="mod">
          <ac:chgData name="Nicola Ghiselli" userId="S::nicola.ghiselli@unibo.it::f563abb3-4b12-4c25-abc3-2a75b7e05144" providerId="AD" clId="Web-{8F8244E9-185C-7EC4-04ED-989CECD3B468}" dt="2019-10-17T16:09:37.613" v="1284" actId="20577"/>
          <ac:spMkLst>
            <pc:docMk/>
            <pc:sldMk cId="3929838604" sldId="303"/>
            <ac:spMk id="119" creationId="{00000000-0000-0000-0000-000000000000}"/>
          </ac:spMkLst>
        </pc:spChg>
        <pc:spChg chg="del mod">
          <ac:chgData name="Nicola Ghiselli" userId="S::nicola.ghiselli@unibo.it::f563abb3-4b12-4c25-abc3-2a75b7e05144" providerId="AD" clId="Web-{8F8244E9-185C-7EC4-04ED-989CECD3B468}" dt="2019-10-17T16:11:28.270" v="1292"/>
          <ac:spMkLst>
            <pc:docMk/>
            <pc:sldMk cId="3929838604" sldId="303"/>
            <ac:spMk id="120" creationId="{00000000-0000-0000-0000-000000000000}"/>
          </ac:spMkLst>
        </pc:spChg>
        <pc:picChg chg="add del mod">
          <ac:chgData name="Nicola Ghiselli" userId="S::nicola.ghiselli@unibo.it::f563abb3-4b12-4c25-abc3-2a75b7e05144" providerId="AD" clId="Web-{8F8244E9-185C-7EC4-04ED-989CECD3B468}" dt="2019-10-17T16:11:57.348" v="1294"/>
          <ac:picMkLst>
            <pc:docMk/>
            <pc:sldMk cId="3929838604" sldId="303"/>
            <ac:picMk id="2" creationId="{10793416-848D-4E6D-876F-61BAFDE55A27}"/>
          </ac:picMkLst>
        </pc:picChg>
        <pc:picChg chg="add mod">
          <ac:chgData name="Nicola Ghiselli" userId="S::nicola.ghiselli@unibo.it::f563abb3-4b12-4c25-abc3-2a75b7e05144" providerId="AD" clId="Web-{8F8244E9-185C-7EC4-04ED-989CECD3B468}" dt="2019-10-17T16:13:36.163" v="1301" actId="1076"/>
          <ac:picMkLst>
            <pc:docMk/>
            <pc:sldMk cId="3929838604" sldId="303"/>
            <ac:picMk id="6" creationId="{EAA3C29F-133C-4954-8DD4-68F604AF90CF}"/>
          </ac:picMkLst>
        </pc:picChg>
      </pc:sldChg>
      <pc:sldChg chg="modSp add ord replId">
        <pc:chgData name="Nicola Ghiselli" userId="S::nicola.ghiselli@unibo.it::f563abb3-4b12-4c25-abc3-2a75b7e05144" providerId="AD" clId="Web-{8F8244E9-185C-7EC4-04ED-989CECD3B468}" dt="2019-10-17T16:25:30.807" v="1375" actId="20577"/>
        <pc:sldMkLst>
          <pc:docMk/>
          <pc:sldMk cId="3020142634" sldId="304"/>
        </pc:sldMkLst>
        <pc:spChg chg="mod">
          <ac:chgData name="Nicola Ghiselli" userId="S::nicola.ghiselli@unibo.it::f563abb3-4b12-4c25-abc3-2a75b7e05144" providerId="AD" clId="Web-{8F8244E9-185C-7EC4-04ED-989CECD3B468}" dt="2019-10-17T16:25:30.807" v="1375" actId="20577"/>
          <ac:spMkLst>
            <pc:docMk/>
            <pc:sldMk cId="3020142634" sldId="304"/>
            <ac:spMk id="113" creationId="{00000000-0000-0000-0000-000000000000}"/>
          </ac:spMkLst>
        </pc:spChg>
      </pc:sldChg>
    </pc:docChg>
  </pc:docChgLst>
  <pc:docChgLst>
    <pc:chgData name="Nicola Ghiselli" userId="f563abb3-4b12-4c25-abc3-2a75b7e05144" providerId="ADAL" clId="{9314858F-C19A-4ED2-AC91-0195CA9892AA}"/>
    <pc:docChg chg="custSel modSld">
      <pc:chgData name="Nicola Ghiselli" userId="f563abb3-4b12-4c25-abc3-2a75b7e05144" providerId="ADAL" clId="{9314858F-C19A-4ED2-AC91-0195CA9892AA}" dt="2019-10-30T09:39:12.383" v="12" actId="20577"/>
      <pc:docMkLst>
        <pc:docMk/>
      </pc:docMkLst>
      <pc:sldChg chg="modSp">
        <pc:chgData name="Nicola Ghiselli" userId="f563abb3-4b12-4c25-abc3-2a75b7e05144" providerId="ADAL" clId="{9314858F-C19A-4ED2-AC91-0195CA9892AA}" dt="2019-10-30T09:39:12.383" v="12" actId="20577"/>
        <pc:sldMkLst>
          <pc:docMk/>
          <pc:sldMk cId="4270450871" sldId="279"/>
        </pc:sldMkLst>
        <pc:spChg chg="mod">
          <ac:chgData name="Nicola Ghiselli" userId="f563abb3-4b12-4c25-abc3-2a75b7e05144" providerId="ADAL" clId="{9314858F-C19A-4ED2-AC91-0195CA9892AA}" dt="2019-10-30T09:39:12.383" v="12" actId="20577"/>
          <ac:spMkLst>
            <pc:docMk/>
            <pc:sldMk cId="4270450871" sldId="279"/>
            <ac:spMk id="120" creationId="{00000000-0000-0000-0000-000000000000}"/>
          </ac:spMkLst>
        </pc:spChg>
      </pc:sldChg>
      <pc:sldChg chg="modAnim">
        <pc:chgData name="Nicola Ghiselli" userId="f563abb3-4b12-4c25-abc3-2a75b7e05144" providerId="ADAL" clId="{9314858F-C19A-4ED2-AC91-0195CA9892AA}" dt="2019-10-30T09:31:53.577" v="4"/>
        <pc:sldMkLst>
          <pc:docMk/>
          <pc:sldMk cId="4207594156" sldId="285"/>
        </pc:sldMkLst>
      </pc:sldChg>
      <pc:sldChg chg="modAnim">
        <pc:chgData name="Nicola Ghiselli" userId="f563abb3-4b12-4c25-abc3-2a75b7e05144" providerId="ADAL" clId="{9314858F-C19A-4ED2-AC91-0195CA9892AA}" dt="2019-10-30T09:07:24.219" v="1"/>
        <pc:sldMkLst>
          <pc:docMk/>
          <pc:sldMk cId="1354946019" sldId="288"/>
        </pc:sldMkLst>
      </pc:sldChg>
    </pc:docChg>
  </pc:docChgLst>
  <pc:docChgLst>
    <pc:chgData name="Nicola Ghiselli" userId="S::nicola.ghiselli@unibo.it::f563abb3-4b12-4c25-abc3-2a75b7e05144" providerId="AD" clId="Web-{86C92820-D7E0-5359-806E-D87A0B4F0F0E}"/>
    <pc:docChg chg="modSld">
      <pc:chgData name="Nicola Ghiselli" userId="S::nicola.ghiselli@unibo.it::f563abb3-4b12-4c25-abc3-2a75b7e05144" providerId="AD" clId="Web-{86C92820-D7E0-5359-806E-D87A0B4F0F0E}" dt="2019-10-30T12:40:04.812" v="26" actId="20577"/>
      <pc:docMkLst>
        <pc:docMk/>
      </pc:docMkLst>
      <pc:sldChg chg="modSp">
        <pc:chgData name="Nicola Ghiselli" userId="S::nicola.ghiselli@unibo.it::f563abb3-4b12-4c25-abc3-2a75b7e05144" providerId="AD" clId="Web-{86C92820-D7E0-5359-806E-D87A0B4F0F0E}" dt="2019-10-30T12:40:04.812" v="26" actId="20577"/>
        <pc:sldMkLst>
          <pc:docMk/>
          <pc:sldMk cId="4270450871" sldId="279"/>
        </pc:sldMkLst>
        <pc:spChg chg="mod">
          <ac:chgData name="Nicola Ghiselli" userId="S::nicola.ghiselli@unibo.it::f563abb3-4b12-4c25-abc3-2a75b7e05144" providerId="AD" clId="Web-{86C92820-D7E0-5359-806E-D87A0B4F0F0E}" dt="2019-10-30T12:40:04.812" v="26" actId="20577"/>
          <ac:spMkLst>
            <pc:docMk/>
            <pc:sldMk cId="4270450871" sldId="279"/>
            <ac:spMk id="120" creationId="{00000000-0000-0000-0000-000000000000}"/>
          </ac:spMkLst>
        </pc:spChg>
      </pc:sldChg>
    </pc:docChg>
  </pc:docChgLst>
  <pc:docChgLst>
    <pc:chgData name="Nicola Ghiselli" userId="S::nicola.ghiselli@unibo.it::f563abb3-4b12-4c25-abc3-2a75b7e05144" providerId="AD" clId="Web-{52C586AA-0609-A56E-0409-D21AB7964AAE}"/>
    <pc:docChg chg="addSld delSld modSld sldOrd">
      <pc:chgData name="Nicola Ghiselli" userId="S::nicola.ghiselli@unibo.it::f563abb3-4b12-4c25-abc3-2a75b7e05144" providerId="AD" clId="Web-{52C586AA-0609-A56E-0409-D21AB7964AAE}" dt="2019-10-24T12:56:20.582" v="683" actId="14100"/>
      <pc:docMkLst>
        <pc:docMk/>
      </pc:docMkLst>
      <pc:sldChg chg="modSp">
        <pc:chgData name="Nicola Ghiselli" userId="S::nicola.ghiselli@unibo.it::f563abb3-4b12-4c25-abc3-2a75b7e05144" providerId="AD" clId="Web-{52C586AA-0609-A56E-0409-D21AB7964AAE}" dt="2019-10-24T12:54:11.628" v="677" actId="20577"/>
        <pc:sldMkLst>
          <pc:docMk/>
          <pc:sldMk cId="0" sldId="267"/>
        </pc:sldMkLst>
        <pc:spChg chg="mod">
          <ac:chgData name="Nicola Ghiselli" userId="S::nicola.ghiselli@unibo.it::f563abb3-4b12-4c25-abc3-2a75b7e05144" providerId="AD" clId="Web-{52C586AA-0609-A56E-0409-D21AB7964AAE}" dt="2019-10-24T12:54:11.628" v="677" actId="20577"/>
          <ac:spMkLst>
            <pc:docMk/>
            <pc:sldMk cId="0" sldId="267"/>
            <ac:spMk id="195" creationId="{00000000-0000-0000-0000-000000000000}"/>
          </ac:spMkLst>
        </pc:spChg>
      </pc:sldChg>
      <pc:sldChg chg="modSp">
        <pc:chgData name="Nicola Ghiselli" userId="S::nicola.ghiselli@unibo.it::f563abb3-4b12-4c25-abc3-2a75b7e05144" providerId="AD" clId="Web-{52C586AA-0609-A56E-0409-D21AB7964AAE}" dt="2019-10-24T12:49:17.220" v="671" actId="20577"/>
        <pc:sldMkLst>
          <pc:docMk/>
          <pc:sldMk cId="4196150554" sldId="281"/>
        </pc:sldMkLst>
        <pc:spChg chg="mod">
          <ac:chgData name="Nicola Ghiselli" userId="S::nicola.ghiselli@unibo.it::f563abb3-4b12-4c25-abc3-2a75b7e05144" providerId="AD" clId="Web-{52C586AA-0609-A56E-0409-D21AB7964AAE}" dt="2019-10-24T12:49:17.220" v="671" actId="20577"/>
          <ac:spMkLst>
            <pc:docMk/>
            <pc:sldMk cId="4196150554" sldId="281"/>
            <ac:spMk id="195" creationId="{00000000-0000-0000-0000-000000000000}"/>
          </ac:spMkLst>
        </pc:spChg>
      </pc:sldChg>
      <pc:sldChg chg="modSp">
        <pc:chgData name="Nicola Ghiselli" userId="S::nicola.ghiselli@unibo.it::f563abb3-4b12-4c25-abc3-2a75b7e05144" providerId="AD" clId="Web-{52C586AA-0609-A56E-0409-D21AB7964AAE}" dt="2019-10-24T12:49:25.720" v="672" actId="20577"/>
        <pc:sldMkLst>
          <pc:docMk/>
          <pc:sldMk cId="4117139803" sldId="283"/>
        </pc:sldMkLst>
        <pc:spChg chg="mod">
          <ac:chgData name="Nicola Ghiselli" userId="S::nicola.ghiselli@unibo.it::f563abb3-4b12-4c25-abc3-2a75b7e05144" providerId="AD" clId="Web-{52C586AA-0609-A56E-0409-D21AB7964AAE}" dt="2019-10-24T12:49:25.720" v="672" actId="20577"/>
          <ac:spMkLst>
            <pc:docMk/>
            <pc:sldMk cId="4117139803" sldId="283"/>
            <ac:spMk id="195" creationId="{00000000-0000-0000-0000-000000000000}"/>
          </ac:spMkLst>
        </pc:spChg>
      </pc:sldChg>
      <pc:sldChg chg="modSp">
        <pc:chgData name="Nicola Ghiselli" userId="S::nicola.ghiselli@unibo.it::f563abb3-4b12-4c25-abc3-2a75b7e05144" providerId="AD" clId="Web-{52C586AA-0609-A56E-0409-D21AB7964AAE}" dt="2019-10-24T12:48:40.829" v="666" actId="20577"/>
        <pc:sldMkLst>
          <pc:docMk/>
          <pc:sldMk cId="3021268200" sldId="284"/>
        </pc:sldMkLst>
        <pc:spChg chg="mod">
          <ac:chgData name="Nicola Ghiselli" userId="S::nicola.ghiselli@unibo.it::f563abb3-4b12-4c25-abc3-2a75b7e05144" providerId="AD" clId="Web-{52C586AA-0609-A56E-0409-D21AB7964AAE}" dt="2019-10-24T12:48:40.829" v="666" actId="20577"/>
          <ac:spMkLst>
            <pc:docMk/>
            <pc:sldMk cId="3021268200" sldId="284"/>
            <ac:spMk id="195" creationId="{00000000-0000-0000-0000-000000000000}"/>
          </ac:spMkLst>
        </pc:spChg>
      </pc:sldChg>
      <pc:sldChg chg="addSp modSp addAnim modAnim">
        <pc:chgData name="Nicola Ghiselli" userId="S::nicola.ghiselli@unibo.it::f563abb3-4b12-4c25-abc3-2a75b7e05144" providerId="AD" clId="Web-{52C586AA-0609-A56E-0409-D21AB7964AAE}" dt="2019-10-24T12:21:22.696" v="543"/>
        <pc:sldMkLst>
          <pc:docMk/>
          <pc:sldMk cId="4207594156" sldId="285"/>
        </pc:sldMkLst>
        <pc:spChg chg="add mod">
          <ac:chgData name="Nicola Ghiselli" userId="S::nicola.ghiselli@unibo.it::f563abb3-4b12-4c25-abc3-2a75b7e05144" providerId="AD" clId="Web-{52C586AA-0609-A56E-0409-D21AB7964AAE}" dt="2019-10-24T12:21:18.852" v="539" actId="1076"/>
          <ac:spMkLst>
            <pc:docMk/>
            <pc:sldMk cId="4207594156" sldId="285"/>
            <ac:spMk id="6" creationId="{55443BDA-0215-4606-91D1-E4A7B9A2AD1B}"/>
          </ac:spMkLst>
        </pc:spChg>
        <pc:spChg chg="mod">
          <ac:chgData name="Nicola Ghiselli" userId="S::nicola.ghiselli@unibo.it::f563abb3-4b12-4c25-abc3-2a75b7e05144" providerId="AD" clId="Web-{52C586AA-0609-A56E-0409-D21AB7964AAE}" dt="2019-10-24T12:19:44.883" v="523" actId="14100"/>
          <ac:spMkLst>
            <pc:docMk/>
            <pc:sldMk cId="4207594156" sldId="285"/>
            <ac:spMk id="120" creationId="{00000000-0000-0000-0000-000000000000}"/>
          </ac:spMkLst>
        </pc:spChg>
        <pc:picChg chg="add mod">
          <ac:chgData name="Nicola Ghiselli" userId="S::nicola.ghiselli@unibo.it::f563abb3-4b12-4c25-abc3-2a75b7e05144" providerId="AD" clId="Web-{52C586AA-0609-A56E-0409-D21AB7964AAE}" dt="2019-10-24T12:21:18.852" v="540" actId="1076"/>
          <ac:picMkLst>
            <pc:docMk/>
            <pc:sldMk cId="4207594156" sldId="285"/>
            <ac:picMk id="2" creationId="{62E48C42-F998-4F84-953A-753658F83EC1}"/>
          </ac:picMkLst>
        </pc:picChg>
        <pc:picChg chg="add mod">
          <ac:chgData name="Nicola Ghiselli" userId="S::nicola.ghiselli@unibo.it::f563abb3-4b12-4c25-abc3-2a75b7e05144" providerId="AD" clId="Web-{52C586AA-0609-A56E-0409-D21AB7964AAE}" dt="2019-10-24T12:21:18.852" v="541" actId="1076"/>
          <ac:picMkLst>
            <pc:docMk/>
            <pc:sldMk cId="4207594156" sldId="285"/>
            <ac:picMk id="4" creationId="{0C41CA44-3304-4C58-8F7C-08AF357333B5}"/>
          </ac:picMkLst>
        </pc:picChg>
      </pc:sldChg>
      <pc:sldChg chg="modSp">
        <pc:chgData name="Nicola Ghiselli" userId="S::nicola.ghiselli@unibo.it::f563abb3-4b12-4c25-abc3-2a75b7e05144" providerId="AD" clId="Web-{52C586AA-0609-A56E-0409-D21AB7964AAE}" dt="2019-10-24T11:52:31.485" v="451" actId="1076"/>
        <pc:sldMkLst>
          <pc:docMk/>
          <pc:sldMk cId="1036583146" sldId="289"/>
        </pc:sldMkLst>
        <pc:spChg chg="mod">
          <ac:chgData name="Nicola Ghiselli" userId="S::nicola.ghiselli@unibo.it::f563abb3-4b12-4c25-abc3-2a75b7e05144" providerId="AD" clId="Web-{52C586AA-0609-A56E-0409-D21AB7964AAE}" dt="2019-10-24T11:49:59.187" v="412" actId="20577"/>
          <ac:spMkLst>
            <pc:docMk/>
            <pc:sldMk cId="1036583146" sldId="289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52C586AA-0609-A56E-0409-D21AB7964AAE}" dt="2019-10-24T11:52:31.485" v="451" actId="1076"/>
          <ac:spMkLst>
            <pc:docMk/>
            <pc:sldMk cId="1036583146" sldId="289"/>
            <ac:spMk id="120" creationId="{00000000-0000-0000-0000-000000000000}"/>
          </ac:spMkLst>
        </pc:spChg>
      </pc:sldChg>
      <pc:sldChg chg="modSp">
        <pc:chgData name="Nicola Ghiselli" userId="S::nicola.ghiselli@unibo.it::f563abb3-4b12-4c25-abc3-2a75b7e05144" providerId="AD" clId="Web-{52C586AA-0609-A56E-0409-D21AB7964AAE}" dt="2019-10-24T11:57:27.127" v="476" actId="20577"/>
        <pc:sldMkLst>
          <pc:docMk/>
          <pc:sldMk cId="2328496395" sldId="291"/>
        </pc:sldMkLst>
        <pc:spChg chg="mod">
          <ac:chgData name="Nicola Ghiselli" userId="S::nicola.ghiselli@unibo.it::f563abb3-4b12-4c25-abc3-2a75b7e05144" providerId="AD" clId="Web-{52C586AA-0609-A56E-0409-D21AB7964AAE}" dt="2019-10-24T11:57:27.127" v="476" actId="20577"/>
          <ac:spMkLst>
            <pc:docMk/>
            <pc:sldMk cId="2328496395" sldId="291"/>
            <ac:spMk id="120" creationId="{00000000-0000-0000-0000-000000000000}"/>
          </ac:spMkLst>
        </pc:spChg>
      </pc:sldChg>
      <pc:sldChg chg="modSp">
        <pc:chgData name="Nicola Ghiselli" userId="S::nicola.ghiselli@unibo.it::f563abb3-4b12-4c25-abc3-2a75b7e05144" providerId="AD" clId="Web-{52C586AA-0609-A56E-0409-D21AB7964AAE}" dt="2019-10-24T11:59:46.377" v="478" actId="20577"/>
        <pc:sldMkLst>
          <pc:docMk/>
          <pc:sldMk cId="3346170382" sldId="296"/>
        </pc:sldMkLst>
        <pc:spChg chg="mod">
          <ac:chgData name="Nicola Ghiselli" userId="S::nicola.ghiselli@unibo.it::f563abb3-4b12-4c25-abc3-2a75b7e05144" providerId="AD" clId="Web-{52C586AA-0609-A56E-0409-D21AB7964AAE}" dt="2019-10-24T11:59:46.377" v="478" actId="20577"/>
          <ac:spMkLst>
            <pc:docMk/>
            <pc:sldMk cId="3346170382" sldId="296"/>
            <ac:spMk id="120" creationId="{00000000-0000-0000-0000-000000000000}"/>
          </ac:spMkLst>
        </pc:spChg>
      </pc:sldChg>
      <pc:sldChg chg="addSp modSp addAnim modAnim">
        <pc:chgData name="Nicola Ghiselli" userId="S::nicola.ghiselli@unibo.it::f563abb3-4b12-4c25-abc3-2a75b7e05144" providerId="AD" clId="Web-{52C586AA-0609-A56E-0409-D21AB7964AAE}" dt="2019-10-24T12:06:59.645" v="487"/>
        <pc:sldMkLst>
          <pc:docMk/>
          <pc:sldMk cId="3288327768" sldId="300"/>
        </pc:sldMkLst>
        <pc:picChg chg="add mod">
          <ac:chgData name="Nicola Ghiselli" userId="S::nicola.ghiselli@unibo.it::f563abb3-4b12-4c25-abc3-2a75b7e05144" providerId="AD" clId="Web-{52C586AA-0609-A56E-0409-D21AB7964AAE}" dt="2019-10-24T12:06:52.051" v="485" actId="1076"/>
          <ac:picMkLst>
            <pc:docMk/>
            <pc:sldMk cId="3288327768" sldId="300"/>
            <ac:picMk id="2" creationId="{23DD8F8A-827C-475C-A807-F81D2220513A}"/>
          </ac:picMkLst>
        </pc:picChg>
      </pc:sldChg>
      <pc:sldChg chg="modSp">
        <pc:chgData name="Nicola Ghiselli" userId="S::nicola.ghiselli@unibo.it::f563abb3-4b12-4c25-abc3-2a75b7e05144" providerId="AD" clId="Web-{52C586AA-0609-A56E-0409-D21AB7964AAE}" dt="2019-10-24T12:08:03.927" v="491" actId="20577"/>
        <pc:sldMkLst>
          <pc:docMk/>
          <pc:sldMk cId="1015349172" sldId="301"/>
        </pc:sldMkLst>
        <pc:spChg chg="mod">
          <ac:chgData name="Nicola Ghiselli" userId="S::nicola.ghiselli@unibo.it::f563abb3-4b12-4c25-abc3-2a75b7e05144" providerId="AD" clId="Web-{52C586AA-0609-A56E-0409-D21AB7964AAE}" dt="2019-10-24T12:08:03.927" v="491" actId="20577"/>
          <ac:spMkLst>
            <pc:docMk/>
            <pc:sldMk cId="1015349172" sldId="301"/>
            <ac:spMk id="120" creationId="{00000000-0000-0000-0000-000000000000}"/>
          </ac:spMkLst>
        </pc:spChg>
      </pc:sldChg>
      <pc:sldChg chg="modSp">
        <pc:chgData name="Nicola Ghiselli" userId="S::nicola.ghiselli@unibo.it::f563abb3-4b12-4c25-abc3-2a75b7e05144" providerId="AD" clId="Web-{52C586AA-0609-A56E-0409-D21AB7964AAE}" dt="2019-10-24T12:08:25.411" v="495" actId="20577"/>
        <pc:sldMkLst>
          <pc:docMk/>
          <pc:sldMk cId="1341591217" sldId="302"/>
        </pc:sldMkLst>
        <pc:spChg chg="mod">
          <ac:chgData name="Nicola Ghiselli" userId="S::nicola.ghiselli@unibo.it::f563abb3-4b12-4c25-abc3-2a75b7e05144" providerId="AD" clId="Web-{52C586AA-0609-A56E-0409-D21AB7964AAE}" dt="2019-10-24T12:08:25.411" v="495" actId="20577"/>
          <ac:spMkLst>
            <pc:docMk/>
            <pc:sldMk cId="1341591217" sldId="302"/>
            <ac:spMk id="120" creationId="{00000000-0000-0000-0000-000000000000}"/>
          </ac:spMkLst>
        </pc:spChg>
      </pc:sldChg>
      <pc:sldChg chg="modSp">
        <pc:chgData name="Nicola Ghiselli" userId="S::nicola.ghiselli@unibo.it::f563abb3-4b12-4c25-abc3-2a75b7e05144" providerId="AD" clId="Web-{52C586AA-0609-A56E-0409-D21AB7964AAE}" dt="2019-10-24T12:11:26.193" v="505" actId="20577"/>
        <pc:sldMkLst>
          <pc:docMk/>
          <pc:sldMk cId="1693744249" sldId="306"/>
        </pc:sldMkLst>
        <pc:spChg chg="mod">
          <ac:chgData name="Nicola Ghiselli" userId="S::nicola.ghiselli@unibo.it::f563abb3-4b12-4c25-abc3-2a75b7e05144" providerId="AD" clId="Web-{52C586AA-0609-A56E-0409-D21AB7964AAE}" dt="2019-10-24T12:11:26.193" v="505" actId="20577"/>
          <ac:spMkLst>
            <pc:docMk/>
            <pc:sldMk cId="1693744249" sldId="306"/>
            <ac:spMk id="120" creationId="{00000000-0000-0000-0000-000000000000}"/>
          </ac:spMkLst>
        </pc:spChg>
      </pc:sldChg>
      <pc:sldChg chg="modSp">
        <pc:chgData name="Nicola Ghiselli" userId="S::nicola.ghiselli@unibo.it::f563abb3-4b12-4c25-abc3-2a75b7e05144" providerId="AD" clId="Web-{52C586AA-0609-A56E-0409-D21AB7964AAE}" dt="2019-10-24T12:16:16.851" v="509" actId="1076"/>
        <pc:sldMkLst>
          <pc:docMk/>
          <pc:sldMk cId="2106730665" sldId="310"/>
        </pc:sldMkLst>
        <pc:spChg chg="mod">
          <ac:chgData name="Nicola Ghiselli" userId="S::nicola.ghiselli@unibo.it::f563abb3-4b12-4c25-abc3-2a75b7e05144" providerId="AD" clId="Web-{52C586AA-0609-A56E-0409-D21AB7964AAE}" dt="2019-10-24T12:16:16.851" v="509" actId="1076"/>
          <ac:spMkLst>
            <pc:docMk/>
            <pc:sldMk cId="2106730665" sldId="310"/>
            <ac:spMk id="120" creationId="{00000000-0000-0000-0000-000000000000}"/>
          </ac:spMkLst>
        </pc:spChg>
      </pc:sldChg>
      <pc:sldChg chg="modSp">
        <pc:chgData name="Nicola Ghiselli" userId="S::nicola.ghiselli@unibo.it::f563abb3-4b12-4c25-abc3-2a75b7e05144" providerId="AD" clId="Web-{52C586AA-0609-A56E-0409-D21AB7964AAE}" dt="2019-10-24T10:31:13.717" v="262" actId="20577"/>
        <pc:sldMkLst>
          <pc:docMk/>
          <pc:sldMk cId="3692141495" sldId="313"/>
        </pc:sldMkLst>
        <pc:spChg chg="mod">
          <ac:chgData name="Nicola Ghiselli" userId="S::nicola.ghiselli@unibo.it::f563abb3-4b12-4c25-abc3-2a75b7e05144" providerId="AD" clId="Web-{52C586AA-0609-A56E-0409-D21AB7964AAE}" dt="2019-10-24T10:31:13.717" v="262" actId="20577"/>
          <ac:spMkLst>
            <pc:docMk/>
            <pc:sldMk cId="3692141495" sldId="313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52C586AA-0609-A56E-0409-D21AB7964AAE}" dt="2019-10-24T10:01:22.940" v="58" actId="20577"/>
          <ac:spMkLst>
            <pc:docMk/>
            <pc:sldMk cId="3692141495" sldId="313"/>
            <ac:spMk id="120" creationId="{00000000-0000-0000-0000-000000000000}"/>
          </ac:spMkLst>
        </pc:spChg>
      </pc:sldChg>
      <pc:sldChg chg="modSp">
        <pc:chgData name="Nicola Ghiselli" userId="S::nicola.ghiselli@unibo.it::f563abb3-4b12-4c25-abc3-2a75b7e05144" providerId="AD" clId="Web-{52C586AA-0609-A56E-0409-D21AB7964AAE}" dt="2019-10-24T12:22:36.728" v="545" actId="20577"/>
        <pc:sldMkLst>
          <pc:docMk/>
          <pc:sldMk cId="3200112609" sldId="317"/>
        </pc:sldMkLst>
        <pc:spChg chg="mod">
          <ac:chgData name="Nicola Ghiselli" userId="S::nicola.ghiselli@unibo.it::f563abb3-4b12-4c25-abc3-2a75b7e05144" providerId="AD" clId="Web-{52C586AA-0609-A56E-0409-D21AB7964AAE}" dt="2019-10-24T12:22:36.728" v="545" actId="20577"/>
          <ac:spMkLst>
            <pc:docMk/>
            <pc:sldMk cId="3200112609" sldId="317"/>
            <ac:spMk id="120" creationId="{00000000-0000-0000-0000-000000000000}"/>
          </ac:spMkLst>
        </pc:spChg>
      </pc:sldChg>
      <pc:sldChg chg="addSp modSp add replId">
        <pc:chgData name="Nicola Ghiselli" userId="S::nicola.ghiselli@unibo.it::f563abb3-4b12-4c25-abc3-2a75b7e05144" providerId="AD" clId="Web-{52C586AA-0609-A56E-0409-D21AB7964AAE}" dt="2019-10-24T10:31:42.561" v="276" actId="20577"/>
        <pc:sldMkLst>
          <pc:docMk/>
          <pc:sldMk cId="2879929054" sldId="319"/>
        </pc:sldMkLst>
        <pc:spChg chg="mod">
          <ac:chgData name="Nicola Ghiselli" userId="S::nicola.ghiselli@unibo.it::f563abb3-4b12-4c25-abc3-2a75b7e05144" providerId="AD" clId="Web-{52C586AA-0609-A56E-0409-D21AB7964AAE}" dt="2019-10-24T10:31:42.561" v="276" actId="20577"/>
          <ac:spMkLst>
            <pc:docMk/>
            <pc:sldMk cId="2879929054" sldId="319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52C586AA-0609-A56E-0409-D21AB7964AAE}" dt="2019-10-24T10:31:02.373" v="260" actId="20577"/>
          <ac:spMkLst>
            <pc:docMk/>
            <pc:sldMk cId="2879929054" sldId="319"/>
            <ac:spMk id="120" creationId="{00000000-0000-0000-0000-000000000000}"/>
          </ac:spMkLst>
        </pc:spChg>
        <pc:picChg chg="add mod modCrop">
          <ac:chgData name="Nicola Ghiselli" userId="S::nicola.ghiselli@unibo.it::f563abb3-4b12-4c25-abc3-2a75b7e05144" providerId="AD" clId="Web-{52C586AA-0609-A56E-0409-D21AB7964AAE}" dt="2019-10-24T10:30:57.483" v="257" actId="1076"/>
          <ac:picMkLst>
            <pc:docMk/>
            <pc:sldMk cId="2879929054" sldId="319"/>
            <ac:picMk id="2" creationId="{78230D3F-7F45-4ADA-8A29-987A24762AE8}"/>
          </ac:picMkLst>
        </pc:picChg>
      </pc:sldChg>
      <pc:sldChg chg="add del replId">
        <pc:chgData name="Nicola Ghiselli" userId="S::nicola.ghiselli@unibo.it::f563abb3-4b12-4c25-abc3-2a75b7e05144" providerId="AD" clId="Web-{52C586AA-0609-A56E-0409-D21AB7964AAE}" dt="2019-10-24T09:58:37.690" v="29"/>
        <pc:sldMkLst>
          <pc:docMk/>
          <pc:sldMk cId="3107714379" sldId="320"/>
        </pc:sldMkLst>
      </pc:sldChg>
      <pc:sldChg chg="modSp add del replId">
        <pc:chgData name="Nicola Ghiselli" userId="S::nicola.ghiselli@unibo.it::f563abb3-4b12-4c25-abc3-2a75b7e05144" providerId="AD" clId="Web-{52C586AA-0609-A56E-0409-D21AB7964AAE}" dt="2019-10-24T10:31:18.936" v="264" actId="20577"/>
        <pc:sldMkLst>
          <pc:docMk/>
          <pc:sldMk cId="3585936698" sldId="320"/>
        </pc:sldMkLst>
        <pc:spChg chg="mod">
          <ac:chgData name="Nicola Ghiselli" userId="S::nicola.ghiselli@unibo.it::f563abb3-4b12-4c25-abc3-2a75b7e05144" providerId="AD" clId="Web-{52C586AA-0609-A56E-0409-D21AB7964AAE}" dt="2019-10-24T10:31:18.936" v="264" actId="20577"/>
          <ac:spMkLst>
            <pc:docMk/>
            <pc:sldMk cId="3585936698" sldId="320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52C586AA-0609-A56E-0409-D21AB7964AAE}" dt="2019-10-24T10:01:20.346" v="57" actId="20577"/>
          <ac:spMkLst>
            <pc:docMk/>
            <pc:sldMk cId="3585936698" sldId="320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52C586AA-0609-A56E-0409-D21AB7964AAE}" dt="2019-10-24T10:31:25.623" v="268" actId="20577"/>
        <pc:sldMkLst>
          <pc:docMk/>
          <pc:sldMk cId="1683479317" sldId="321"/>
        </pc:sldMkLst>
        <pc:spChg chg="mod">
          <ac:chgData name="Nicola Ghiselli" userId="S::nicola.ghiselli@unibo.it::f563abb3-4b12-4c25-abc3-2a75b7e05144" providerId="AD" clId="Web-{52C586AA-0609-A56E-0409-D21AB7964AAE}" dt="2019-10-24T10:31:25.623" v="268" actId="20577"/>
          <ac:spMkLst>
            <pc:docMk/>
            <pc:sldMk cId="1683479317" sldId="321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52C586AA-0609-A56E-0409-D21AB7964AAE}" dt="2019-10-24T10:07:27.127" v="108" actId="20577"/>
          <ac:spMkLst>
            <pc:docMk/>
            <pc:sldMk cId="1683479317" sldId="321"/>
            <ac:spMk id="120" creationId="{00000000-0000-0000-0000-000000000000}"/>
          </ac:spMkLst>
        </pc:spChg>
      </pc:sldChg>
      <pc:sldChg chg="add del replId">
        <pc:chgData name="Nicola Ghiselli" userId="S::nicola.ghiselli@unibo.it::f563abb3-4b12-4c25-abc3-2a75b7e05144" providerId="AD" clId="Web-{52C586AA-0609-A56E-0409-D21AB7964AAE}" dt="2019-10-24T09:58:36.362" v="28"/>
        <pc:sldMkLst>
          <pc:docMk/>
          <pc:sldMk cId="3315866950" sldId="321"/>
        </pc:sldMkLst>
      </pc:sldChg>
      <pc:sldChg chg="add del replId">
        <pc:chgData name="Nicola Ghiselli" userId="S::nicola.ghiselli@unibo.it::f563abb3-4b12-4c25-abc3-2a75b7e05144" providerId="AD" clId="Web-{52C586AA-0609-A56E-0409-D21AB7964AAE}" dt="2019-10-24T09:58:35.206" v="27"/>
        <pc:sldMkLst>
          <pc:docMk/>
          <pc:sldMk cId="2154830152" sldId="322"/>
        </pc:sldMkLst>
      </pc:sldChg>
      <pc:sldChg chg="modSp add replId">
        <pc:chgData name="Nicola Ghiselli" userId="S::nicola.ghiselli@unibo.it::f563abb3-4b12-4c25-abc3-2a75b7e05144" providerId="AD" clId="Web-{52C586AA-0609-A56E-0409-D21AB7964AAE}" dt="2019-10-24T10:31:36.748" v="274" actId="20577"/>
        <pc:sldMkLst>
          <pc:docMk/>
          <pc:sldMk cId="2662919090" sldId="322"/>
        </pc:sldMkLst>
        <pc:spChg chg="mod">
          <ac:chgData name="Nicola Ghiselli" userId="S::nicola.ghiselli@unibo.it::f563abb3-4b12-4c25-abc3-2a75b7e05144" providerId="AD" clId="Web-{52C586AA-0609-A56E-0409-D21AB7964AAE}" dt="2019-10-24T10:31:36.748" v="274" actId="20577"/>
          <ac:spMkLst>
            <pc:docMk/>
            <pc:sldMk cId="2662919090" sldId="322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52C586AA-0609-A56E-0409-D21AB7964AAE}" dt="2019-10-24T10:17:21.344" v="168" actId="20577"/>
          <ac:spMkLst>
            <pc:docMk/>
            <pc:sldMk cId="2662919090" sldId="322"/>
            <ac:spMk id="120" creationId="{00000000-0000-0000-0000-000000000000}"/>
          </ac:spMkLst>
        </pc:spChg>
      </pc:sldChg>
      <pc:sldChg chg="modSp add ord replId">
        <pc:chgData name="Nicola Ghiselli" userId="S::nicola.ghiselli@unibo.it::f563abb3-4b12-4c25-abc3-2a75b7e05144" providerId="AD" clId="Web-{52C586AA-0609-A56E-0409-D21AB7964AAE}" dt="2019-10-24T10:31:30.561" v="270" actId="20577"/>
        <pc:sldMkLst>
          <pc:docMk/>
          <pc:sldMk cId="2845288405" sldId="323"/>
        </pc:sldMkLst>
        <pc:spChg chg="mod">
          <ac:chgData name="Nicola Ghiselli" userId="S::nicola.ghiselli@unibo.it::f563abb3-4b12-4c25-abc3-2a75b7e05144" providerId="AD" clId="Web-{52C586AA-0609-A56E-0409-D21AB7964AAE}" dt="2019-10-24T10:31:30.561" v="270" actId="20577"/>
          <ac:spMkLst>
            <pc:docMk/>
            <pc:sldMk cId="2845288405" sldId="323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52C586AA-0609-A56E-0409-D21AB7964AAE}" dt="2019-10-24T10:17:27.610" v="169" actId="20577"/>
          <ac:spMkLst>
            <pc:docMk/>
            <pc:sldMk cId="2845288405" sldId="323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52C586AA-0609-A56E-0409-D21AB7964AAE}" dt="2019-10-24T10:50:51.605" v="399" actId="20577"/>
        <pc:sldMkLst>
          <pc:docMk/>
          <pc:sldMk cId="1364389070" sldId="324"/>
        </pc:sldMkLst>
        <pc:spChg chg="mod">
          <ac:chgData name="Nicola Ghiselli" userId="S::nicola.ghiselli@unibo.it::f563abb3-4b12-4c25-abc3-2a75b7e05144" providerId="AD" clId="Web-{52C586AA-0609-A56E-0409-D21AB7964AAE}" dt="2019-10-24T10:50:51.605" v="399" actId="20577"/>
          <ac:spMkLst>
            <pc:docMk/>
            <pc:sldMk cId="1364389070" sldId="324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52C586AA-0609-A56E-0409-D21AB7964AAE}" dt="2019-10-24T10:49:41.902" v="372" actId="20577"/>
          <ac:spMkLst>
            <pc:docMk/>
            <pc:sldMk cId="1364389070" sldId="324"/>
            <ac:spMk id="120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52C586AA-0609-A56E-0409-D21AB7964AAE}" dt="2019-10-24T10:51:23.371" v="407" actId="20577"/>
        <pc:sldMkLst>
          <pc:docMk/>
          <pc:sldMk cId="2457927877" sldId="325"/>
        </pc:sldMkLst>
        <pc:spChg chg="mod">
          <ac:chgData name="Nicola Ghiselli" userId="S::nicola.ghiselli@unibo.it::f563abb3-4b12-4c25-abc3-2a75b7e05144" providerId="AD" clId="Web-{52C586AA-0609-A56E-0409-D21AB7964AAE}" dt="2019-10-24T10:50:56.340" v="402" actId="20577"/>
          <ac:spMkLst>
            <pc:docMk/>
            <pc:sldMk cId="2457927877" sldId="325"/>
            <ac:spMk id="119" creationId="{00000000-0000-0000-0000-000000000000}"/>
          </ac:spMkLst>
        </pc:spChg>
        <pc:spChg chg="mod">
          <ac:chgData name="Nicola Ghiselli" userId="S::nicola.ghiselli@unibo.it::f563abb3-4b12-4c25-abc3-2a75b7e05144" providerId="AD" clId="Web-{52C586AA-0609-A56E-0409-D21AB7964AAE}" dt="2019-10-24T10:51:23.371" v="407" actId="20577"/>
          <ac:spMkLst>
            <pc:docMk/>
            <pc:sldMk cId="2457927877" sldId="325"/>
            <ac:spMk id="120" creationId="{00000000-0000-0000-0000-000000000000}"/>
          </ac:spMkLst>
        </pc:spChg>
      </pc:sldChg>
      <pc:sldChg chg="add replId">
        <pc:chgData name="Nicola Ghiselli" userId="S::nicola.ghiselli@unibo.it::f563abb3-4b12-4c25-abc3-2a75b7e05144" providerId="AD" clId="Web-{52C586AA-0609-A56E-0409-D21AB7964AAE}" dt="2019-10-24T11:49:50.312" v="408"/>
        <pc:sldMkLst>
          <pc:docMk/>
          <pc:sldMk cId="368741035" sldId="326"/>
        </pc:sldMkLst>
      </pc:sldChg>
      <pc:sldChg chg="modSp add replId">
        <pc:chgData name="Nicola Ghiselli" userId="S::nicola.ghiselli@unibo.it::f563abb3-4b12-4c25-abc3-2a75b7e05144" providerId="AD" clId="Web-{52C586AA-0609-A56E-0409-D21AB7964AAE}" dt="2019-10-24T12:49:07.658" v="670" actId="20577"/>
        <pc:sldMkLst>
          <pc:docMk/>
          <pc:sldMk cId="2447844884" sldId="327"/>
        </pc:sldMkLst>
        <pc:spChg chg="mod">
          <ac:chgData name="Nicola Ghiselli" userId="S::nicola.ghiselli@unibo.it::f563abb3-4b12-4c25-abc3-2a75b7e05144" providerId="AD" clId="Web-{52C586AA-0609-A56E-0409-D21AB7964AAE}" dt="2019-10-24T12:49:07.658" v="670" actId="20577"/>
          <ac:spMkLst>
            <pc:docMk/>
            <pc:sldMk cId="2447844884" sldId="327"/>
            <ac:spMk id="195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52C586AA-0609-A56E-0409-D21AB7964AAE}" dt="2019-10-24T12:56:20.582" v="683" actId="14100"/>
        <pc:sldMkLst>
          <pc:docMk/>
          <pc:sldMk cId="1124962916" sldId="328"/>
        </pc:sldMkLst>
        <pc:spChg chg="mod">
          <ac:chgData name="Nicola Ghiselli" userId="S::nicola.ghiselli@unibo.it::f563abb3-4b12-4c25-abc3-2a75b7e05144" providerId="AD" clId="Web-{52C586AA-0609-A56E-0409-D21AB7964AAE}" dt="2019-10-24T12:56:20.582" v="683" actId="14100"/>
          <ac:spMkLst>
            <pc:docMk/>
            <pc:sldMk cId="1124962916" sldId="328"/>
            <ac:spMk id="195" creationId="{00000000-0000-0000-0000-000000000000}"/>
          </ac:spMkLst>
        </pc:spChg>
      </pc:sldChg>
      <pc:sldChg chg="modSp add replId">
        <pc:chgData name="Nicola Ghiselli" userId="S::nicola.ghiselli@unibo.it::f563abb3-4b12-4c25-abc3-2a75b7e05144" providerId="AD" clId="Web-{52C586AA-0609-A56E-0409-D21AB7964AAE}" dt="2019-10-24T12:48:47.376" v="667" actId="20577"/>
        <pc:sldMkLst>
          <pc:docMk/>
          <pc:sldMk cId="368314853" sldId="329"/>
        </pc:sldMkLst>
        <pc:spChg chg="mod">
          <ac:chgData name="Nicola Ghiselli" userId="S::nicola.ghiselli@unibo.it::f563abb3-4b12-4c25-abc3-2a75b7e05144" providerId="AD" clId="Web-{52C586AA-0609-A56E-0409-D21AB7964AAE}" dt="2019-10-24T12:48:47.376" v="667" actId="20577"/>
          <ac:spMkLst>
            <pc:docMk/>
            <pc:sldMk cId="368314853" sldId="329"/>
            <ac:spMk id="195" creationId="{00000000-0000-0000-0000-000000000000}"/>
          </ac:spMkLst>
        </pc:spChg>
      </pc:sldChg>
    </pc:docChg>
  </pc:docChgLst>
  <pc:docChgLst>
    <pc:chgData name="Nicola Ghiselli" userId="f563abb3-4b12-4c25-abc3-2a75b7e05144" providerId="ADAL" clId="{F9FF1ACD-8D75-4B95-82C6-2EB4364C76AF}"/>
    <pc:docChg chg="undo custSel addSld delSld modSld sldOrd">
      <pc:chgData name="Nicola Ghiselli" userId="f563abb3-4b12-4c25-abc3-2a75b7e05144" providerId="ADAL" clId="{F9FF1ACD-8D75-4B95-82C6-2EB4364C76AF}" dt="2019-10-23T16:24:03.913" v="1178" actId="20577"/>
      <pc:docMkLst>
        <pc:docMk/>
      </pc:docMkLst>
      <pc:sldChg chg="modNotesTx">
        <pc:chgData name="Nicola Ghiselli" userId="f563abb3-4b12-4c25-abc3-2a75b7e05144" providerId="ADAL" clId="{F9FF1ACD-8D75-4B95-82C6-2EB4364C76AF}" dt="2019-10-23T16:24:03.913" v="1178" actId="20577"/>
        <pc:sldMkLst>
          <pc:docMk/>
          <pc:sldMk cId="0" sldId="257"/>
        </pc:sldMkLst>
      </pc:sldChg>
      <pc:sldChg chg="addSp delSp modSp">
        <pc:chgData name="Nicola Ghiselli" userId="f563abb3-4b12-4c25-abc3-2a75b7e05144" providerId="ADAL" clId="{F9FF1ACD-8D75-4B95-82C6-2EB4364C76AF}" dt="2019-10-18T11:58:01.274" v="747" actId="20577"/>
        <pc:sldMkLst>
          <pc:docMk/>
          <pc:sldMk cId="4207594156" sldId="285"/>
        </pc:sldMkLst>
        <pc:spChg chg="add del">
          <ac:chgData name="Nicola Ghiselli" userId="f563abb3-4b12-4c25-abc3-2a75b7e05144" providerId="ADAL" clId="{F9FF1ACD-8D75-4B95-82C6-2EB4364C76AF}" dt="2019-10-18T11:55:22.985" v="733"/>
          <ac:spMkLst>
            <pc:docMk/>
            <pc:sldMk cId="4207594156" sldId="285"/>
            <ac:spMk id="2" creationId="{DBB264F4-AC9C-4AA9-B9B9-E1248E5421F6}"/>
          </ac:spMkLst>
        </pc:spChg>
        <pc:spChg chg="mod">
          <ac:chgData name="Nicola Ghiselli" userId="f563abb3-4b12-4c25-abc3-2a75b7e05144" providerId="ADAL" clId="{F9FF1ACD-8D75-4B95-82C6-2EB4364C76AF}" dt="2019-10-18T11:58:01.274" v="747" actId="20577"/>
          <ac:spMkLst>
            <pc:docMk/>
            <pc:sldMk cId="4207594156" sldId="285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1:55:50.384" v="742" actId="20577"/>
          <ac:spMkLst>
            <pc:docMk/>
            <pc:sldMk cId="4207594156" sldId="285"/>
            <ac:spMk id="120" creationId="{00000000-0000-0000-0000-000000000000}"/>
          </ac:spMkLst>
        </pc:spChg>
      </pc:sldChg>
      <pc:sldChg chg="del">
        <pc:chgData name="Nicola Ghiselli" userId="f563abb3-4b12-4c25-abc3-2a75b7e05144" providerId="ADAL" clId="{F9FF1ACD-8D75-4B95-82C6-2EB4364C76AF}" dt="2019-10-18T11:55:03.531" v="731" actId="47"/>
        <pc:sldMkLst>
          <pc:docMk/>
          <pc:sldMk cId="113462090" sldId="286"/>
        </pc:sldMkLst>
      </pc:sldChg>
      <pc:sldChg chg="modSp">
        <pc:chgData name="Nicola Ghiselli" userId="f563abb3-4b12-4c25-abc3-2a75b7e05144" providerId="ADAL" clId="{F9FF1ACD-8D75-4B95-82C6-2EB4364C76AF}" dt="2019-10-18T10:59:26.346" v="60" actId="1076"/>
        <pc:sldMkLst>
          <pc:docMk/>
          <pc:sldMk cId="3209410201" sldId="287"/>
        </pc:sldMkLst>
        <pc:spChg chg="mod">
          <ac:chgData name="Nicola Ghiselli" userId="f563abb3-4b12-4c25-abc3-2a75b7e05144" providerId="ADAL" clId="{F9FF1ACD-8D75-4B95-82C6-2EB4364C76AF}" dt="2019-10-18T10:54:44.422" v="12" actId="20577"/>
          <ac:spMkLst>
            <pc:docMk/>
            <pc:sldMk cId="3209410201" sldId="287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0:59:26.346" v="60" actId="1076"/>
          <ac:spMkLst>
            <pc:docMk/>
            <pc:sldMk cId="3209410201" sldId="287"/>
            <ac:spMk id="120" creationId="{00000000-0000-0000-0000-000000000000}"/>
          </ac:spMkLst>
        </pc:spChg>
      </pc:sldChg>
      <pc:sldChg chg="modSp add setBg">
        <pc:chgData name="Nicola Ghiselli" userId="f563abb3-4b12-4c25-abc3-2a75b7e05144" providerId="ADAL" clId="{F9FF1ACD-8D75-4B95-82C6-2EB4364C76AF}" dt="2019-10-18T11:06:29.876" v="85" actId="113"/>
        <pc:sldMkLst>
          <pc:docMk/>
          <pc:sldMk cId="2671451985" sldId="305"/>
        </pc:sldMkLst>
        <pc:spChg chg="mod">
          <ac:chgData name="Nicola Ghiselli" userId="f563abb3-4b12-4c25-abc3-2a75b7e05144" providerId="ADAL" clId="{F9FF1ACD-8D75-4B95-82C6-2EB4364C76AF}" dt="2019-10-18T11:00:05.628" v="76" actId="20577"/>
          <ac:spMkLst>
            <pc:docMk/>
            <pc:sldMk cId="2671451985" sldId="305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1:06:29.876" v="85" actId="113"/>
          <ac:spMkLst>
            <pc:docMk/>
            <pc:sldMk cId="2671451985" sldId="305"/>
            <ac:spMk id="120" creationId="{00000000-0000-0000-0000-000000000000}"/>
          </ac:spMkLst>
        </pc:spChg>
      </pc:sldChg>
      <pc:sldChg chg="modSp add">
        <pc:chgData name="Nicola Ghiselli" userId="f563abb3-4b12-4c25-abc3-2a75b7e05144" providerId="ADAL" clId="{F9FF1ACD-8D75-4B95-82C6-2EB4364C76AF}" dt="2019-10-18T11:09:48.975" v="201" actId="14100"/>
        <pc:sldMkLst>
          <pc:docMk/>
          <pc:sldMk cId="1693744249" sldId="306"/>
        </pc:sldMkLst>
        <pc:spChg chg="mod">
          <ac:chgData name="Nicola Ghiselli" userId="f563abb3-4b12-4c25-abc3-2a75b7e05144" providerId="ADAL" clId="{F9FF1ACD-8D75-4B95-82C6-2EB4364C76AF}" dt="2019-10-18T11:08:42.657" v="145" actId="20577"/>
          <ac:spMkLst>
            <pc:docMk/>
            <pc:sldMk cId="1693744249" sldId="306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1:09:48.975" v="201" actId="14100"/>
          <ac:spMkLst>
            <pc:docMk/>
            <pc:sldMk cId="1693744249" sldId="306"/>
            <ac:spMk id="120" creationId="{00000000-0000-0000-0000-000000000000}"/>
          </ac:spMkLst>
        </pc:spChg>
      </pc:sldChg>
      <pc:sldChg chg="modSp add">
        <pc:chgData name="Nicola Ghiselli" userId="f563abb3-4b12-4c25-abc3-2a75b7e05144" providerId="ADAL" clId="{F9FF1ACD-8D75-4B95-82C6-2EB4364C76AF}" dt="2019-10-18T11:11:01.396" v="218" actId="15"/>
        <pc:sldMkLst>
          <pc:docMk/>
          <pc:sldMk cId="328285588" sldId="307"/>
        </pc:sldMkLst>
        <pc:spChg chg="mod">
          <ac:chgData name="Nicola Ghiselli" userId="f563abb3-4b12-4c25-abc3-2a75b7e05144" providerId="ADAL" clId="{F9FF1ACD-8D75-4B95-82C6-2EB4364C76AF}" dt="2019-10-18T11:10:38.668" v="210" actId="20577"/>
          <ac:spMkLst>
            <pc:docMk/>
            <pc:sldMk cId="328285588" sldId="307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1:11:01.396" v="218" actId="15"/>
          <ac:spMkLst>
            <pc:docMk/>
            <pc:sldMk cId="328285588" sldId="307"/>
            <ac:spMk id="120" creationId="{00000000-0000-0000-0000-000000000000}"/>
          </ac:spMkLst>
        </pc:spChg>
      </pc:sldChg>
      <pc:sldChg chg="modSp add ord">
        <pc:chgData name="Nicola Ghiselli" userId="f563abb3-4b12-4c25-abc3-2a75b7e05144" providerId="ADAL" clId="{F9FF1ACD-8D75-4B95-82C6-2EB4364C76AF}" dt="2019-10-18T11:55:00.266" v="730"/>
        <pc:sldMkLst>
          <pc:docMk/>
          <pc:sldMk cId="3242069197" sldId="308"/>
        </pc:sldMkLst>
        <pc:spChg chg="mod">
          <ac:chgData name="Nicola Ghiselli" userId="f563abb3-4b12-4c25-abc3-2a75b7e05144" providerId="ADAL" clId="{F9FF1ACD-8D75-4B95-82C6-2EB4364C76AF}" dt="2019-10-18T11:11:43.779" v="234" actId="20577"/>
          <ac:spMkLst>
            <pc:docMk/>
            <pc:sldMk cId="3242069197" sldId="308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1:14:44.435" v="289" actId="113"/>
          <ac:spMkLst>
            <pc:docMk/>
            <pc:sldMk cId="3242069197" sldId="308"/>
            <ac:spMk id="120" creationId="{00000000-0000-0000-0000-000000000000}"/>
          </ac:spMkLst>
        </pc:spChg>
      </pc:sldChg>
      <pc:sldChg chg="modSp add ord">
        <pc:chgData name="Nicola Ghiselli" userId="f563abb3-4b12-4c25-abc3-2a75b7e05144" providerId="ADAL" clId="{F9FF1ACD-8D75-4B95-82C6-2EB4364C76AF}" dt="2019-10-18T11:55:00.266" v="730"/>
        <pc:sldMkLst>
          <pc:docMk/>
          <pc:sldMk cId="3952818002" sldId="309"/>
        </pc:sldMkLst>
        <pc:spChg chg="mod">
          <ac:chgData name="Nicola Ghiselli" userId="f563abb3-4b12-4c25-abc3-2a75b7e05144" providerId="ADAL" clId="{F9FF1ACD-8D75-4B95-82C6-2EB4364C76AF}" dt="2019-10-18T11:15:15.306" v="304" actId="20577"/>
          <ac:spMkLst>
            <pc:docMk/>
            <pc:sldMk cId="3952818002" sldId="309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1:16:26.948" v="357" actId="20577"/>
          <ac:spMkLst>
            <pc:docMk/>
            <pc:sldMk cId="3952818002" sldId="309"/>
            <ac:spMk id="120" creationId="{00000000-0000-0000-0000-000000000000}"/>
          </ac:spMkLst>
        </pc:spChg>
      </pc:sldChg>
      <pc:sldChg chg="modSp add ord">
        <pc:chgData name="Nicola Ghiselli" userId="f563abb3-4b12-4c25-abc3-2a75b7e05144" providerId="ADAL" clId="{F9FF1ACD-8D75-4B95-82C6-2EB4364C76AF}" dt="2019-10-18T11:55:00.266" v="730"/>
        <pc:sldMkLst>
          <pc:docMk/>
          <pc:sldMk cId="2106730665" sldId="310"/>
        </pc:sldMkLst>
        <pc:spChg chg="mod">
          <ac:chgData name="Nicola Ghiselli" userId="f563abb3-4b12-4c25-abc3-2a75b7e05144" providerId="ADAL" clId="{F9FF1ACD-8D75-4B95-82C6-2EB4364C76AF}" dt="2019-10-18T11:31:32.274" v="385" actId="20577"/>
          <ac:spMkLst>
            <pc:docMk/>
            <pc:sldMk cId="2106730665" sldId="310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1:40:38.083" v="552" actId="20577"/>
          <ac:spMkLst>
            <pc:docMk/>
            <pc:sldMk cId="2106730665" sldId="310"/>
            <ac:spMk id="120" creationId="{00000000-0000-0000-0000-000000000000}"/>
          </ac:spMkLst>
        </pc:spChg>
      </pc:sldChg>
      <pc:sldChg chg="modSp add ord">
        <pc:chgData name="Nicola Ghiselli" userId="f563abb3-4b12-4c25-abc3-2a75b7e05144" providerId="ADAL" clId="{F9FF1ACD-8D75-4B95-82C6-2EB4364C76AF}" dt="2019-10-18T11:55:00.266" v="730"/>
        <pc:sldMkLst>
          <pc:docMk/>
          <pc:sldMk cId="1063767790" sldId="311"/>
        </pc:sldMkLst>
        <pc:spChg chg="mod">
          <ac:chgData name="Nicola Ghiselli" userId="f563abb3-4b12-4c25-abc3-2a75b7e05144" providerId="ADAL" clId="{F9FF1ACD-8D75-4B95-82C6-2EB4364C76AF}" dt="2019-10-18T11:31:40.630" v="388" actId="20577"/>
          <ac:spMkLst>
            <pc:docMk/>
            <pc:sldMk cId="1063767790" sldId="311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1:52:57.064" v="729" actId="20577"/>
          <ac:spMkLst>
            <pc:docMk/>
            <pc:sldMk cId="1063767790" sldId="311"/>
            <ac:spMk id="120" creationId="{00000000-0000-0000-0000-000000000000}"/>
          </ac:spMkLst>
        </pc:spChg>
      </pc:sldChg>
      <pc:sldChg chg="modSp add ord">
        <pc:chgData name="Nicola Ghiselli" userId="f563abb3-4b12-4c25-abc3-2a75b7e05144" providerId="ADAL" clId="{F9FF1ACD-8D75-4B95-82C6-2EB4364C76AF}" dt="2019-10-18T11:55:00.266" v="730"/>
        <pc:sldMkLst>
          <pc:docMk/>
          <pc:sldMk cId="2037911208" sldId="312"/>
        </pc:sldMkLst>
        <pc:spChg chg="mod">
          <ac:chgData name="Nicola Ghiselli" userId="f563abb3-4b12-4c25-abc3-2a75b7e05144" providerId="ADAL" clId="{F9FF1ACD-8D75-4B95-82C6-2EB4364C76AF}" dt="2019-10-18T11:35:27.164" v="413" actId="20577"/>
          <ac:spMkLst>
            <pc:docMk/>
            <pc:sldMk cId="2037911208" sldId="312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1:38:45.174" v="520" actId="20577"/>
          <ac:spMkLst>
            <pc:docMk/>
            <pc:sldMk cId="2037911208" sldId="312"/>
            <ac:spMk id="120" creationId="{00000000-0000-0000-0000-000000000000}"/>
          </ac:spMkLst>
        </pc:spChg>
      </pc:sldChg>
      <pc:sldChg chg="modSp add ord">
        <pc:chgData name="Nicola Ghiselli" userId="f563abb3-4b12-4c25-abc3-2a75b7e05144" providerId="ADAL" clId="{F9FF1ACD-8D75-4B95-82C6-2EB4364C76AF}" dt="2019-10-18T11:55:00.266" v="730"/>
        <pc:sldMkLst>
          <pc:docMk/>
          <pc:sldMk cId="3692141495" sldId="313"/>
        </pc:sldMkLst>
        <pc:spChg chg="mod">
          <ac:chgData name="Nicola Ghiselli" userId="f563abb3-4b12-4c25-abc3-2a75b7e05144" providerId="ADAL" clId="{F9FF1ACD-8D75-4B95-82C6-2EB4364C76AF}" dt="2019-10-18T11:46:16.842" v="621" actId="5793"/>
          <ac:spMkLst>
            <pc:docMk/>
            <pc:sldMk cId="3692141495" sldId="313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1:49:24.281" v="639" actId="20577"/>
          <ac:spMkLst>
            <pc:docMk/>
            <pc:sldMk cId="3692141495" sldId="313"/>
            <ac:spMk id="120" creationId="{00000000-0000-0000-0000-000000000000}"/>
          </ac:spMkLst>
        </pc:spChg>
      </pc:sldChg>
      <pc:sldChg chg="addSp delSp modSp add modAnim">
        <pc:chgData name="Nicola Ghiselli" userId="f563abb3-4b12-4c25-abc3-2a75b7e05144" providerId="ADAL" clId="{F9FF1ACD-8D75-4B95-82C6-2EB4364C76AF}" dt="2019-10-18T12:02:46.275" v="811"/>
        <pc:sldMkLst>
          <pc:docMk/>
          <pc:sldMk cId="3742680461" sldId="314"/>
        </pc:sldMkLst>
        <pc:spChg chg="mod">
          <ac:chgData name="Nicola Ghiselli" userId="f563abb3-4b12-4c25-abc3-2a75b7e05144" providerId="ADAL" clId="{F9FF1ACD-8D75-4B95-82C6-2EB4364C76AF}" dt="2019-10-18T11:58:07.039" v="751" actId="20577"/>
          <ac:spMkLst>
            <pc:docMk/>
            <pc:sldMk cId="3742680461" sldId="314"/>
            <ac:spMk id="119" creationId="{00000000-0000-0000-0000-000000000000}"/>
          </ac:spMkLst>
        </pc:spChg>
        <pc:spChg chg="del mod">
          <ac:chgData name="Nicola Ghiselli" userId="f563abb3-4b12-4c25-abc3-2a75b7e05144" providerId="ADAL" clId="{F9FF1ACD-8D75-4B95-82C6-2EB4364C76AF}" dt="2019-10-18T11:58:13.467" v="753" actId="478"/>
          <ac:spMkLst>
            <pc:docMk/>
            <pc:sldMk cId="3742680461" sldId="314"/>
            <ac:spMk id="120" creationId="{00000000-0000-0000-0000-000000000000}"/>
          </ac:spMkLst>
        </pc:spChg>
        <pc:grpChg chg="add mod">
          <ac:chgData name="Nicola Ghiselli" userId="f563abb3-4b12-4c25-abc3-2a75b7e05144" providerId="ADAL" clId="{F9FF1ACD-8D75-4B95-82C6-2EB4364C76AF}" dt="2019-10-18T12:00:19.740" v="775" actId="1076"/>
          <ac:grpSpMkLst>
            <pc:docMk/>
            <pc:sldMk cId="3742680461" sldId="314"/>
            <ac:grpSpMk id="2" creationId="{60D3E1BF-1D68-4977-ABC4-94E8C9FF615E}"/>
          </ac:grpSpMkLst>
        </pc:grpChg>
        <pc:picChg chg="add del mod">
          <ac:chgData name="Nicola Ghiselli" userId="f563abb3-4b12-4c25-abc3-2a75b7e05144" providerId="ADAL" clId="{F9FF1ACD-8D75-4B95-82C6-2EB4364C76AF}" dt="2019-10-18T12:02:46.275" v="811"/>
          <ac:picMkLst>
            <pc:docMk/>
            <pc:sldMk cId="3742680461" sldId="314"/>
            <ac:picMk id="1026" creationId="{68D4D87C-0C91-4E9B-8536-64111ECDC7A7}"/>
          </ac:picMkLst>
        </pc:picChg>
        <pc:picChg chg="add mod">
          <ac:chgData name="Nicola Ghiselli" userId="f563abb3-4b12-4c25-abc3-2a75b7e05144" providerId="ADAL" clId="{F9FF1ACD-8D75-4B95-82C6-2EB4364C76AF}" dt="2019-10-18T12:00:04.921" v="772" actId="164"/>
          <ac:picMkLst>
            <pc:docMk/>
            <pc:sldMk cId="3742680461" sldId="314"/>
            <ac:picMk id="1028" creationId="{41DB1B76-B619-48F9-87ED-7ED3A706A131}"/>
          </ac:picMkLst>
        </pc:picChg>
        <pc:picChg chg="add mod">
          <ac:chgData name="Nicola Ghiselli" userId="f563abb3-4b12-4c25-abc3-2a75b7e05144" providerId="ADAL" clId="{F9FF1ACD-8D75-4B95-82C6-2EB4364C76AF}" dt="2019-10-18T12:00:04.921" v="772" actId="164"/>
          <ac:picMkLst>
            <pc:docMk/>
            <pc:sldMk cId="3742680461" sldId="314"/>
            <ac:picMk id="1030" creationId="{5E816FA7-6221-45B1-9D43-54BF22FD6CC2}"/>
          </ac:picMkLst>
        </pc:picChg>
      </pc:sldChg>
      <pc:sldChg chg="addSp delSp modSp add modAnim">
        <pc:chgData name="Nicola Ghiselli" userId="f563abb3-4b12-4c25-abc3-2a75b7e05144" providerId="ADAL" clId="{F9FF1ACD-8D75-4B95-82C6-2EB4364C76AF}" dt="2019-10-18T12:03:15.117" v="830" actId="1035"/>
        <pc:sldMkLst>
          <pc:docMk/>
          <pc:sldMk cId="3399167391" sldId="315"/>
        </pc:sldMkLst>
        <pc:spChg chg="mod">
          <ac:chgData name="Nicola Ghiselli" userId="f563abb3-4b12-4c25-abc3-2a75b7e05144" providerId="ADAL" clId="{F9FF1ACD-8D75-4B95-82C6-2EB4364C76AF}" dt="2019-10-18T12:02:53.383" v="814" actId="20577"/>
          <ac:spMkLst>
            <pc:docMk/>
            <pc:sldMk cId="3399167391" sldId="315"/>
            <ac:spMk id="119" creationId="{00000000-0000-0000-0000-000000000000}"/>
          </ac:spMkLst>
        </pc:spChg>
        <pc:grpChg chg="del">
          <ac:chgData name="Nicola Ghiselli" userId="f563abb3-4b12-4c25-abc3-2a75b7e05144" providerId="ADAL" clId="{F9FF1ACD-8D75-4B95-82C6-2EB4364C76AF}" dt="2019-10-18T12:02:55.481" v="815" actId="478"/>
          <ac:grpSpMkLst>
            <pc:docMk/>
            <pc:sldMk cId="3399167391" sldId="315"/>
            <ac:grpSpMk id="2" creationId="{60D3E1BF-1D68-4977-ABC4-94E8C9FF615E}"/>
          </ac:grpSpMkLst>
        </pc:grpChg>
        <pc:picChg chg="add mod">
          <ac:chgData name="Nicola Ghiselli" userId="f563abb3-4b12-4c25-abc3-2a75b7e05144" providerId="ADAL" clId="{F9FF1ACD-8D75-4B95-82C6-2EB4364C76AF}" dt="2019-10-18T12:03:15.117" v="830" actId="1035"/>
          <ac:picMkLst>
            <pc:docMk/>
            <pc:sldMk cId="3399167391" sldId="315"/>
            <ac:picMk id="6" creationId="{A170D97D-BE26-49CC-9ED2-0D55D9499AAC}"/>
          </ac:picMkLst>
        </pc:picChg>
      </pc:sldChg>
      <pc:sldChg chg="modSp add setBg">
        <pc:chgData name="Nicola Ghiselli" userId="f563abb3-4b12-4c25-abc3-2a75b7e05144" providerId="ADAL" clId="{F9FF1ACD-8D75-4B95-82C6-2EB4364C76AF}" dt="2019-10-18T12:05:15.680" v="848" actId="114"/>
        <pc:sldMkLst>
          <pc:docMk/>
          <pc:sldMk cId="2223200483" sldId="316"/>
        </pc:sldMkLst>
        <pc:spChg chg="mod">
          <ac:chgData name="Nicola Ghiselli" userId="f563abb3-4b12-4c25-abc3-2a75b7e05144" providerId="ADAL" clId="{F9FF1ACD-8D75-4B95-82C6-2EB4364C76AF}" dt="2019-10-18T12:04:24.036" v="838" actId="20577"/>
          <ac:spMkLst>
            <pc:docMk/>
            <pc:sldMk cId="2223200483" sldId="316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2:05:15.680" v="848" actId="114"/>
          <ac:spMkLst>
            <pc:docMk/>
            <pc:sldMk cId="2223200483" sldId="316"/>
            <ac:spMk id="120" creationId="{00000000-0000-0000-0000-000000000000}"/>
          </ac:spMkLst>
        </pc:spChg>
      </pc:sldChg>
      <pc:sldChg chg="addSp delSp add del">
        <pc:chgData name="Nicola Ghiselli" userId="f563abb3-4b12-4c25-abc3-2a75b7e05144" providerId="ADAL" clId="{F9FF1ACD-8D75-4B95-82C6-2EB4364C76AF}" dt="2019-10-18T12:04:18.798" v="835" actId="47"/>
        <pc:sldMkLst>
          <pc:docMk/>
          <pc:sldMk cId="3938999513" sldId="316"/>
        </pc:sldMkLst>
        <pc:spChg chg="add del">
          <ac:chgData name="Nicola Ghiselli" userId="f563abb3-4b12-4c25-abc3-2a75b7e05144" providerId="ADAL" clId="{F9FF1ACD-8D75-4B95-82C6-2EB4364C76AF}" dt="2019-10-18T12:04:14.496" v="834"/>
          <ac:spMkLst>
            <pc:docMk/>
            <pc:sldMk cId="3938999513" sldId="316"/>
            <ac:spMk id="2" creationId="{589C4834-5F59-4036-B86E-B6B106E581D4}"/>
          </ac:spMkLst>
        </pc:spChg>
        <pc:picChg chg="del">
          <ac:chgData name="Nicola Ghiselli" userId="f563abb3-4b12-4c25-abc3-2a75b7e05144" providerId="ADAL" clId="{F9FF1ACD-8D75-4B95-82C6-2EB4364C76AF}" dt="2019-10-18T12:04:12.277" v="832" actId="478"/>
          <ac:picMkLst>
            <pc:docMk/>
            <pc:sldMk cId="3938999513" sldId="316"/>
            <ac:picMk id="6" creationId="{A170D97D-BE26-49CC-9ED2-0D55D9499AAC}"/>
          </ac:picMkLst>
        </pc:picChg>
      </pc:sldChg>
      <pc:sldChg chg="modSp add">
        <pc:chgData name="Nicola Ghiselli" userId="f563abb3-4b12-4c25-abc3-2a75b7e05144" providerId="ADAL" clId="{F9FF1ACD-8D75-4B95-82C6-2EB4364C76AF}" dt="2019-10-18T12:08:53.615" v="949" actId="115"/>
        <pc:sldMkLst>
          <pc:docMk/>
          <pc:sldMk cId="3200112609" sldId="317"/>
        </pc:sldMkLst>
        <pc:spChg chg="mod">
          <ac:chgData name="Nicola Ghiselli" userId="f563abb3-4b12-4c25-abc3-2a75b7e05144" providerId="ADAL" clId="{F9FF1ACD-8D75-4B95-82C6-2EB4364C76AF}" dt="2019-10-18T12:06:55.034" v="888" actId="20577"/>
          <ac:spMkLst>
            <pc:docMk/>
            <pc:sldMk cId="3200112609" sldId="317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2:08:53.615" v="949" actId="115"/>
          <ac:spMkLst>
            <pc:docMk/>
            <pc:sldMk cId="3200112609" sldId="317"/>
            <ac:spMk id="120" creationId="{00000000-0000-0000-0000-000000000000}"/>
          </ac:spMkLst>
        </pc:spChg>
      </pc:sldChg>
      <pc:sldChg chg="modSp add">
        <pc:chgData name="Nicola Ghiselli" userId="f563abb3-4b12-4c25-abc3-2a75b7e05144" providerId="ADAL" clId="{F9FF1ACD-8D75-4B95-82C6-2EB4364C76AF}" dt="2019-10-18T12:10:46.751" v="969" actId="12"/>
        <pc:sldMkLst>
          <pc:docMk/>
          <pc:sldMk cId="3171244782" sldId="318"/>
        </pc:sldMkLst>
        <pc:spChg chg="mod">
          <ac:chgData name="Nicola Ghiselli" userId="f563abb3-4b12-4c25-abc3-2a75b7e05144" providerId="ADAL" clId="{F9FF1ACD-8D75-4B95-82C6-2EB4364C76AF}" dt="2019-10-18T12:09:53.995" v="959" actId="20577"/>
          <ac:spMkLst>
            <pc:docMk/>
            <pc:sldMk cId="3171244782" sldId="318"/>
            <ac:spMk id="119" creationId="{00000000-0000-0000-0000-000000000000}"/>
          </ac:spMkLst>
        </pc:spChg>
        <pc:spChg chg="mod">
          <ac:chgData name="Nicola Ghiselli" userId="f563abb3-4b12-4c25-abc3-2a75b7e05144" providerId="ADAL" clId="{F9FF1ACD-8D75-4B95-82C6-2EB4364C76AF}" dt="2019-10-18T12:10:46.751" v="969" actId="12"/>
          <ac:spMkLst>
            <pc:docMk/>
            <pc:sldMk cId="3171244782" sldId="318"/>
            <ac:spMk id="120" creationId="{00000000-0000-0000-0000-000000000000}"/>
          </ac:spMkLst>
        </pc:spChg>
      </pc:sldChg>
    </pc:docChg>
  </pc:docChgLst>
  <pc:docChgLst>
    <pc:chgData name="Nicola Ghiselli" userId="f563abb3-4b12-4c25-abc3-2a75b7e05144" providerId="ADAL" clId="{C2BE470D-F8E9-4515-BF76-F719CE685901}"/>
    <pc:docChg chg="modSld">
      <pc:chgData name="Nicola Ghiselli" userId="f563abb3-4b12-4c25-abc3-2a75b7e05144" providerId="ADAL" clId="{C2BE470D-F8E9-4515-BF76-F719CE685901}" dt="2019-10-28T11:24:35.495" v="25" actId="113"/>
      <pc:docMkLst>
        <pc:docMk/>
      </pc:docMkLst>
      <pc:sldChg chg="addSp modSp">
        <pc:chgData name="Nicola Ghiselli" userId="f563abb3-4b12-4c25-abc3-2a75b7e05144" providerId="ADAL" clId="{C2BE470D-F8E9-4515-BF76-F719CE685901}" dt="2019-10-28T11:20:46.167" v="24" actId="1076"/>
        <pc:sldMkLst>
          <pc:docMk/>
          <pc:sldMk cId="763741557" sldId="298"/>
        </pc:sldMkLst>
        <pc:spChg chg="mod">
          <ac:chgData name="Nicola Ghiselli" userId="f563abb3-4b12-4c25-abc3-2a75b7e05144" providerId="ADAL" clId="{C2BE470D-F8E9-4515-BF76-F719CE685901}" dt="2019-10-28T11:16:43.198" v="11" actId="1076"/>
          <ac:spMkLst>
            <pc:docMk/>
            <pc:sldMk cId="763741557" sldId="298"/>
            <ac:spMk id="120" creationId="{00000000-0000-0000-0000-000000000000}"/>
          </ac:spMkLst>
        </pc:spChg>
        <pc:picChg chg="add mod modCrop">
          <ac:chgData name="Nicola Ghiselli" userId="f563abb3-4b12-4c25-abc3-2a75b7e05144" providerId="ADAL" clId="{C2BE470D-F8E9-4515-BF76-F719CE685901}" dt="2019-10-28T11:20:46.167" v="24" actId="1076"/>
          <ac:picMkLst>
            <pc:docMk/>
            <pc:sldMk cId="763741557" sldId="298"/>
            <ac:picMk id="4" creationId="{B0D1DF35-8B64-4F03-9DAD-D0BE4447DEA2}"/>
          </ac:picMkLst>
        </pc:picChg>
      </pc:sldChg>
      <pc:sldChg chg="modSp">
        <pc:chgData name="Nicola Ghiselli" userId="f563abb3-4b12-4c25-abc3-2a75b7e05144" providerId="ADAL" clId="{C2BE470D-F8E9-4515-BF76-F719CE685901}" dt="2019-10-28T11:19:08.791" v="14" actId="167"/>
        <pc:sldMkLst>
          <pc:docMk/>
          <pc:sldMk cId="792449342" sldId="299"/>
        </pc:sldMkLst>
        <pc:spChg chg="mod ord">
          <ac:chgData name="Nicola Ghiselli" userId="f563abb3-4b12-4c25-abc3-2a75b7e05144" providerId="ADAL" clId="{C2BE470D-F8E9-4515-BF76-F719CE685901}" dt="2019-10-28T11:18:59.607" v="13" actId="167"/>
          <ac:spMkLst>
            <pc:docMk/>
            <pc:sldMk cId="792449342" sldId="299"/>
            <ac:spMk id="120" creationId="{00000000-0000-0000-0000-000000000000}"/>
          </ac:spMkLst>
        </pc:spChg>
        <pc:picChg chg="ord">
          <ac:chgData name="Nicola Ghiselli" userId="f563abb3-4b12-4c25-abc3-2a75b7e05144" providerId="ADAL" clId="{C2BE470D-F8E9-4515-BF76-F719CE685901}" dt="2019-10-28T11:19:08.791" v="14" actId="167"/>
          <ac:picMkLst>
            <pc:docMk/>
            <pc:sldMk cId="792449342" sldId="299"/>
            <ac:picMk id="2" creationId="{402AB6F4-180C-4BA1-ACE6-8395D1B683C6}"/>
          </ac:picMkLst>
        </pc:picChg>
      </pc:sldChg>
      <pc:sldChg chg="modSp">
        <pc:chgData name="Nicola Ghiselli" userId="f563abb3-4b12-4c25-abc3-2a75b7e05144" providerId="ADAL" clId="{C2BE470D-F8E9-4515-BF76-F719CE685901}" dt="2019-10-28T11:24:35.495" v="25" actId="113"/>
        <pc:sldMkLst>
          <pc:docMk/>
          <pc:sldMk cId="1015349172" sldId="301"/>
        </pc:sldMkLst>
        <pc:spChg chg="mod">
          <ac:chgData name="Nicola Ghiselli" userId="f563abb3-4b12-4c25-abc3-2a75b7e05144" providerId="ADAL" clId="{C2BE470D-F8E9-4515-BF76-F719CE685901}" dt="2019-10-28T11:24:35.495" v="25" actId="113"/>
          <ac:spMkLst>
            <pc:docMk/>
            <pc:sldMk cId="1015349172" sldId="301"/>
            <ac:spMk id="120" creationId="{00000000-0000-0000-0000-00000000000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1" y="0"/>
            <a:ext cx="3077137" cy="512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2164" y="0"/>
            <a:ext cx="3075480" cy="512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90600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11259" y="4861157"/>
            <a:ext cx="5676787" cy="4605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1" y="9720674"/>
            <a:ext cx="3077137" cy="51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2164" y="9720674"/>
            <a:ext cx="3075480" cy="51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sldNum" idx="12"/>
          </p:nvPr>
        </p:nvSpPr>
        <p:spPr>
          <a:xfrm>
            <a:off x="4022164" y="9720674"/>
            <a:ext cx="3075480" cy="51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711259" y="4861157"/>
            <a:ext cx="5676787" cy="4605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9887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12541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42333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8856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20734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84013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71509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350851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090336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8042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Intoduction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- 2 slides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	- 13 slides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Dependency	- 4 slides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	- 6 slides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Continuous	- 6 slides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Sharing	- 4 slides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Docs	- 3 slides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References	-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07356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175937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19591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27760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1251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41193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83341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32680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26321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4114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611060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28107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509497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5188219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123558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482610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35630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52981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073852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052346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5376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067870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756368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4058150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095411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979472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822408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297527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306100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860271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904759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22987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9683996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309455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573687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315869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03386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848086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45011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8982ec51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8982ec51a_0_1:notes"/>
          <p:cNvSpPr txBox="1">
            <a:spLocks noGrp="1"/>
          </p:cNvSpPr>
          <p:nvPr>
            <p:ph type="body" idx="1"/>
          </p:nvPr>
        </p:nvSpPr>
        <p:spPr>
          <a:xfrm>
            <a:off x="711259" y="4861157"/>
            <a:ext cx="5676900" cy="46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58982ec51a_0_1:notes"/>
          <p:cNvSpPr txBox="1">
            <a:spLocks noGrp="1"/>
          </p:cNvSpPr>
          <p:nvPr>
            <p:ph type="sldNum" idx="12"/>
          </p:nvPr>
        </p:nvSpPr>
        <p:spPr>
          <a:xfrm>
            <a:off x="4022164" y="9720674"/>
            <a:ext cx="3075600" cy="512400"/>
          </a:xfrm>
          <a:prstGeom prst="rect">
            <a:avLst/>
          </a:prstGeom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56</a:t>
            </a:fld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8982ec51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8982ec51a_0_1:notes"/>
          <p:cNvSpPr txBox="1">
            <a:spLocks noGrp="1"/>
          </p:cNvSpPr>
          <p:nvPr>
            <p:ph type="body" idx="1"/>
          </p:nvPr>
        </p:nvSpPr>
        <p:spPr>
          <a:xfrm>
            <a:off x="711259" y="4861157"/>
            <a:ext cx="5676900" cy="46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58982ec51a_0_1:notes"/>
          <p:cNvSpPr txBox="1">
            <a:spLocks noGrp="1"/>
          </p:cNvSpPr>
          <p:nvPr>
            <p:ph type="sldNum" idx="12"/>
          </p:nvPr>
        </p:nvSpPr>
        <p:spPr>
          <a:xfrm>
            <a:off x="4022164" y="9720674"/>
            <a:ext cx="3075600" cy="512400"/>
          </a:xfrm>
          <a:prstGeom prst="rect">
            <a:avLst/>
          </a:prstGeom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877925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8982ec51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8982ec51a_0_1:notes"/>
          <p:cNvSpPr txBox="1">
            <a:spLocks noGrp="1"/>
          </p:cNvSpPr>
          <p:nvPr>
            <p:ph type="body" idx="1"/>
          </p:nvPr>
        </p:nvSpPr>
        <p:spPr>
          <a:xfrm>
            <a:off x="711259" y="4861157"/>
            <a:ext cx="5676900" cy="46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58982ec51a_0_1:notes"/>
          <p:cNvSpPr txBox="1">
            <a:spLocks noGrp="1"/>
          </p:cNvSpPr>
          <p:nvPr>
            <p:ph type="sldNum" idx="12"/>
          </p:nvPr>
        </p:nvSpPr>
        <p:spPr>
          <a:xfrm>
            <a:off x="4022164" y="9720674"/>
            <a:ext cx="3075600" cy="512400"/>
          </a:xfrm>
          <a:prstGeom prst="rect">
            <a:avLst/>
          </a:prstGeom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016545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8982ec51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8982ec51a_0_1:notes"/>
          <p:cNvSpPr txBox="1">
            <a:spLocks noGrp="1"/>
          </p:cNvSpPr>
          <p:nvPr>
            <p:ph type="body" idx="1"/>
          </p:nvPr>
        </p:nvSpPr>
        <p:spPr>
          <a:xfrm>
            <a:off x="711259" y="4861157"/>
            <a:ext cx="5676900" cy="46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58982ec51a_0_1:notes"/>
          <p:cNvSpPr txBox="1">
            <a:spLocks noGrp="1"/>
          </p:cNvSpPr>
          <p:nvPr>
            <p:ph type="sldNum" idx="12"/>
          </p:nvPr>
        </p:nvSpPr>
        <p:spPr>
          <a:xfrm>
            <a:off x="4022164" y="9720674"/>
            <a:ext cx="3075600" cy="512400"/>
          </a:xfrm>
          <a:prstGeom prst="rect">
            <a:avLst/>
          </a:prstGeom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81099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438209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8982ec51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8982ec51a_0_1:notes"/>
          <p:cNvSpPr txBox="1">
            <a:spLocks noGrp="1"/>
          </p:cNvSpPr>
          <p:nvPr>
            <p:ph type="body" idx="1"/>
          </p:nvPr>
        </p:nvSpPr>
        <p:spPr>
          <a:xfrm>
            <a:off x="711259" y="4861157"/>
            <a:ext cx="5676900" cy="46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58982ec51a_0_1:notes"/>
          <p:cNvSpPr txBox="1">
            <a:spLocks noGrp="1"/>
          </p:cNvSpPr>
          <p:nvPr>
            <p:ph type="sldNum" idx="12"/>
          </p:nvPr>
        </p:nvSpPr>
        <p:spPr>
          <a:xfrm>
            <a:off x="4022164" y="9720674"/>
            <a:ext cx="3075600" cy="512400"/>
          </a:xfrm>
          <a:prstGeom prst="rect">
            <a:avLst/>
          </a:prstGeom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740775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8982ec51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8982ec51a_0_1:notes"/>
          <p:cNvSpPr txBox="1">
            <a:spLocks noGrp="1"/>
          </p:cNvSpPr>
          <p:nvPr>
            <p:ph type="body" idx="1"/>
          </p:nvPr>
        </p:nvSpPr>
        <p:spPr>
          <a:xfrm>
            <a:off x="711259" y="4861157"/>
            <a:ext cx="5676900" cy="46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58982ec51a_0_1:notes"/>
          <p:cNvSpPr txBox="1">
            <a:spLocks noGrp="1"/>
          </p:cNvSpPr>
          <p:nvPr>
            <p:ph type="sldNum" idx="12"/>
          </p:nvPr>
        </p:nvSpPr>
        <p:spPr>
          <a:xfrm>
            <a:off x="4022164" y="9720674"/>
            <a:ext cx="3075600" cy="512400"/>
          </a:xfrm>
          <a:prstGeom prst="rect">
            <a:avLst/>
          </a:prstGeom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340911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8982ec51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000" cy="3838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8982ec51a_0_1:notes"/>
          <p:cNvSpPr txBox="1">
            <a:spLocks noGrp="1"/>
          </p:cNvSpPr>
          <p:nvPr>
            <p:ph type="body" idx="1"/>
          </p:nvPr>
        </p:nvSpPr>
        <p:spPr>
          <a:xfrm>
            <a:off x="711259" y="4861157"/>
            <a:ext cx="5676900" cy="46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58982ec51a_0_1:notes"/>
          <p:cNvSpPr txBox="1">
            <a:spLocks noGrp="1"/>
          </p:cNvSpPr>
          <p:nvPr>
            <p:ph type="sldNum" idx="12"/>
          </p:nvPr>
        </p:nvSpPr>
        <p:spPr>
          <a:xfrm>
            <a:off x="4022164" y="9720674"/>
            <a:ext cx="3075600" cy="512400"/>
          </a:xfrm>
          <a:prstGeom prst="rect">
            <a:avLst/>
          </a:prstGeom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927764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sldNum" idx="12"/>
          </p:nvPr>
        </p:nvSpPr>
        <p:spPr>
          <a:xfrm>
            <a:off x="4022164" y="9720674"/>
            <a:ext cx="3075480" cy="51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63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711259" y="4861157"/>
            <a:ext cx="5676787" cy="4605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8822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091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2848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68350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97498" y="4861443"/>
            <a:ext cx="5579981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025" tIns="96025" rIns="96025" bIns="9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6073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a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olo e testo verticale" type="vertTitleAndTx">
  <p:cSld name="VERTICAL_TITLE_AND_VERTICAL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4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471900" y="638633"/>
            <a:ext cx="8222100" cy="47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1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460950" y="177500"/>
            <a:ext cx="822210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Raleway"/>
              <a:buNone/>
              <a:defRPr sz="4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471900" y="1802267"/>
            <a:ext cx="8222100" cy="4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rebuchet MS"/>
              <a:buChar char="•"/>
              <a:defRPr sz="32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ebuchet MS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a" type="blank">
  <p:cSld name="BLANK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2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body" idx="1"/>
          </p:nvPr>
        </p:nvSpPr>
        <p:spPr>
          <a:xfrm rot="5400000">
            <a:off x="2308950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olo e testo verticale" type="vertTitleAndTx">
  <p:cSld name="VERTICAL_TITLE_AND_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6"/>
          <p:cNvSpPr txBox="1">
            <a:spLocks noGrp="1"/>
          </p:cNvSpPr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26"/>
          <p:cNvSpPr txBox="1">
            <a:spLocks noGrp="1"/>
          </p:cNvSpPr>
          <p:nvPr>
            <p:ph type="body" idx="1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, testo e contenuto 2" type="txAndTwoObj">
  <p:cSld name="TEXT_AND_TWO_OBJECT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2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2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21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" name="Google Shape;105;p27"/>
          <p:cNvSpPr txBox="1">
            <a:spLocks noGrp="1"/>
          </p:cNvSpPr>
          <p:nvPr>
            <p:ph type="body" idx="3"/>
          </p:nvPr>
        </p:nvSpPr>
        <p:spPr>
          <a:xfrm>
            <a:off x="4648200" y="3938588"/>
            <a:ext cx="4038600" cy="21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" type="objOnly">
  <p:cSld name="OBJECT_ONL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8"/>
          <p:cNvSpPr txBox="1">
            <a:spLocks noGrp="1"/>
          </p:cNvSpPr>
          <p:nvPr>
            <p:ph type="body" idx="1"/>
          </p:nvPr>
        </p:nvSpPr>
        <p:spPr>
          <a:xfrm>
            <a:off x="457200" y="274638"/>
            <a:ext cx="8229600" cy="58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 type="twoObj">
  <p:cSld name="TWO_OBJECT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6" Type="http://schemas.openxmlformats.org/officeDocument/2006/relationships/image" Target="../media/image4.jpg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image" Target="../media/image3.jpg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 descr="BANDA ROSSA OPT BOLOGNA RAST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0" y="6454775"/>
            <a:ext cx="9144000" cy="40163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Google Shape;11;p1"/>
          <p:cNvCxnSpPr/>
          <p:nvPr/>
        </p:nvCxnSpPr>
        <p:spPr>
          <a:xfrm>
            <a:off x="8316913" y="6424613"/>
            <a:ext cx="0" cy="352425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1"/>
          <p:cNvCxnSpPr/>
          <p:nvPr/>
        </p:nvCxnSpPr>
        <p:spPr>
          <a:xfrm>
            <a:off x="8316913" y="6092825"/>
            <a:ext cx="0" cy="360363"/>
          </a:xfrm>
          <a:prstGeom prst="straightConnector1">
            <a:avLst/>
          </a:prstGeom>
          <a:noFill/>
          <a:ln w="38100" cap="flat" cmpd="sng">
            <a:solidFill>
              <a:srgbClr val="5F5F5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Google Shape;13;p1" descr="Alma-Mater TAGLIATO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0" y="207963"/>
            <a:ext cx="1292225" cy="1660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>
            <a:off x="92075" y="0"/>
            <a:ext cx="0" cy="1871663"/>
          </a:xfrm>
          <a:prstGeom prst="straightConnector1">
            <a:avLst/>
          </a:prstGeom>
          <a:noFill/>
          <a:ln w="1905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1"/>
          <p:cNvCxnSpPr/>
          <p:nvPr/>
        </p:nvCxnSpPr>
        <p:spPr>
          <a:xfrm>
            <a:off x="0" y="1870075"/>
            <a:ext cx="8305800" cy="0"/>
          </a:xfrm>
          <a:prstGeom prst="straightConnector1">
            <a:avLst/>
          </a:prstGeom>
          <a:noFill/>
          <a:ln w="38100" cap="flat" cmpd="sng">
            <a:solidFill>
              <a:srgbClr val="5F5F5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5" descr="BANDA ROSSA 2 OPT BOLOGNA RAST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0" y="6454775"/>
            <a:ext cx="9143999" cy="401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5" descr="Alma-Mater TAGLIATO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71438" y="103188"/>
            <a:ext cx="846137" cy="10874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" name="Google Shape;61;p15"/>
          <p:cNvCxnSpPr/>
          <p:nvPr/>
        </p:nvCxnSpPr>
        <p:spPr>
          <a:xfrm>
            <a:off x="82550" y="0"/>
            <a:ext cx="1500" cy="1184400"/>
          </a:xfrm>
          <a:prstGeom prst="straightConnector1">
            <a:avLst/>
          </a:prstGeom>
          <a:noFill/>
          <a:ln w="1714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15"/>
          <p:cNvCxnSpPr/>
          <p:nvPr/>
        </p:nvCxnSpPr>
        <p:spPr>
          <a:xfrm>
            <a:off x="0" y="1182688"/>
            <a:ext cx="8266200" cy="1500"/>
          </a:xfrm>
          <a:prstGeom prst="straightConnector1">
            <a:avLst/>
          </a:prstGeom>
          <a:noFill/>
          <a:ln w="19050" cap="flat" cmpd="sng">
            <a:solidFill>
              <a:srgbClr val="5F5F5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15"/>
          <p:cNvCxnSpPr/>
          <p:nvPr/>
        </p:nvCxnSpPr>
        <p:spPr>
          <a:xfrm>
            <a:off x="8316913" y="6424613"/>
            <a:ext cx="0" cy="3525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15"/>
          <p:cNvCxnSpPr/>
          <p:nvPr/>
        </p:nvCxnSpPr>
        <p:spPr>
          <a:xfrm>
            <a:off x="8316913" y="6092825"/>
            <a:ext cx="0" cy="360300"/>
          </a:xfrm>
          <a:prstGeom prst="straightConnector1">
            <a:avLst/>
          </a:prstGeom>
          <a:noFill/>
          <a:ln w="38100" cap="flat" cmpd="sng">
            <a:solidFill>
              <a:srgbClr val="5F5F5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icola.ghiselli@unibo.i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mvnrepository.com/artifact/org.hibernate/hibernate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username.github.io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://teamname.github.io/repositoryname" TargetMode="External"/><Relationship Id="rId4" Type="http://schemas.openxmlformats.org/officeDocument/2006/relationships/hyperlink" Target="http://teamname.github.io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liveunibo-my.sharepoint.com/:f:/g/personal/nicola_ghiselli_unibo_it/EqQxvHRgMHxBkHM-Lbpd66YBfkrPt-jmlt4e_gGgs1KDNA?e=zO6Bv6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zone.com/articles/top-5-reasons-why-devops-is-important" TargetMode="External"/><Relationship Id="rId5" Type="http://schemas.openxmlformats.org/officeDocument/2006/relationships/hyperlink" Target="https://italiancoders.it/introduzione-al-devops/" TargetMode="External"/><Relationship Id="rId4" Type="http://schemas.openxmlformats.org/officeDocument/2006/relationships/hyperlink" Target="http://losviluppatore.it/devops-una-introduzione-ragionata/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github.com/" TargetMode="Externa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www.git-scm.com/doc" TargetMode="External"/><Relationship Id="rId4" Type="http://schemas.openxmlformats.org/officeDocument/2006/relationships/hyperlink" Target="https://guides.github.com/activities/hello-world/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mvnrepository.com/" TargetMode="Externa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maven.apache.org/guides/introduction/introduction-to-dependency-mechanism.html" TargetMode="External"/><Relationship Id="rId5" Type="http://schemas.openxmlformats.org/officeDocument/2006/relationships/hyperlink" Target="https://docs.gradle.org/current/userguide/introduction_dependency_management.html" TargetMode="External"/><Relationship Id="rId4" Type="http://schemas.openxmlformats.org/officeDocument/2006/relationships/hyperlink" Target="https://search.maven.org/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radle.org/current/userguide/userguide.html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docs.gradle.org/current/userguide/tutorial_using_tasks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jenkins.io/doc/book/pipeline/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vogella.com/tutorials/TravisCi/article.html" TargetMode="External"/><Relationship Id="rId5" Type="http://schemas.openxmlformats.org/officeDocument/2006/relationships/hyperlink" Target="https://docs.travis-ci.com/" TargetMode="External"/><Relationship Id="rId4" Type="http://schemas.openxmlformats.org/officeDocument/2006/relationships/hyperlink" Target="https://www.guru99.com/jenkins-vs-travis.html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ource.org/licenses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creativecommons.org/licenses" TargetMode="External"/><Relationship Id="rId4" Type="http://schemas.openxmlformats.org/officeDocument/2006/relationships/hyperlink" Target="https://www.gnu.org/licenses/license-list.html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github.com/en/articles/setting-up-a-github-pages-site-with-jekyll" TargetMode="External"/><Relationship Id="rId7" Type="http://schemas.openxmlformats.org/officeDocument/2006/relationships/hyperlink" Target="https://getbootstrap.com/" TargetMode="Externa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pages.github.com/" TargetMode="External"/><Relationship Id="rId5" Type="http://schemas.openxmlformats.org/officeDocument/2006/relationships/hyperlink" Target="http://jekyllthemes.org/" TargetMode="External"/><Relationship Id="rId4" Type="http://schemas.openxmlformats.org/officeDocument/2006/relationships/hyperlink" Target="https://help.github.com/en/articles/creating-a-github-pages-site-with-jekyll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mailto:nicola.ghiselli@unibo.it" TargetMode="Externa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9"/>
          <p:cNvSpPr txBox="1"/>
          <p:nvPr/>
        </p:nvSpPr>
        <p:spPr>
          <a:xfrm>
            <a:off x="268387" y="2204212"/>
            <a:ext cx="8640762" cy="280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600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DevOps</a:t>
            </a:r>
            <a:endParaRPr lang="en-US" sz="3600">
              <a:solidFill>
                <a:srgbClr val="CC0000"/>
              </a:solidFill>
              <a:latin typeface="Trebuchet MS"/>
              <a:ea typeface="Trebuchet MS"/>
              <a:cs typeface="Trebuchet MS"/>
            </a:endParaRPr>
          </a:p>
          <a:p>
            <a:pPr algn="ctr">
              <a:buClr>
                <a:schemeClr val="dk1"/>
              </a:buClr>
            </a:pPr>
            <a:endParaRPr lang="en-US">
              <a:sym typeface="Trebuchet MS"/>
            </a:endParaRPr>
          </a:p>
          <a:p>
            <a:pPr algn="ctr">
              <a:buClr>
                <a:schemeClr val="dk1"/>
              </a:buClr>
            </a:pPr>
            <a:endParaRPr sz="2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algn="ctr"/>
            <a:endParaRPr lang="en-US" sz="2400" dirty="0">
              <a:solidFill>
                <a:schemeClr val="dk1"/>
              </a:solidFill>
              <a:latin typeface="Trebuchet MS"/>
              <a:ea typeface="Trebuchet MS"/>
              <a:cs typeface="Trebuchet MS"/>
            </a:endParaRPr>
          </a:p>
          <a:p>
            <a:pPr algn="ctr"/>
            <a:endParaRPr lang="en-US" sz="2400" dirty="0">
              <a:solidFill>
                <a:schemeClr val="dk1"/>
              </a:solidFill>
              <a:latin typeface="Trebuchet MS"/>
              <a:ea typeface="Trebuchet MS"/>
              <a:cs typeface="Trebuchet MS"/>
            </a:endParaRPr>
          </a:p>
          <a:p>
            <a:pPr algn="r"/>
            <a:r>
              <a:rPr lang="en-US" sz="2400">
                <a:solidFill>
                  <a:schemeClr val="dk1"/>
                </a:solidFill>
                <a:latin typeface="Trebuchet MS"/>
                <a:ea typeface="Trebuchet MS"/>
                <a:cs typeface="Trebuchet MS"/>
              </a:rPr>
              <a:t>PhD Student: Nicola Ghiselli</a:t>
            </a:r>
            <a:endParaRPr sz="2400" dirty="0">
              <a:solidFill>
                <a:schemeClr val="dk1"/>
              </a:solidFill>
              <a:latin typeface="Trebuchet MS"/>
              <a:ea typeface="Trebuchet MS"/>
              <a:cs typeface="Trebuchet MS"/>
            </a:endParaRPr>
          </a:p>
          <a:p>
            <a:pPr algn="r">
              <a:buClr>
                <a:schemeClr val="dk1"/>
              </a:buClr>
            </a:pPr>
            <a:r>
              <a:rPr lang="en-US" sz="2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hlinkClick r:id="rId3"/>
              </a:rPr>
              <a:t>nicola.ghiselli@unibo.it</a:t>
            </a:r>
            <a:endParaRPr lang="en-US" sz="2400" dirty="0">
              <a:solidFill>
                <a:schemeClr val="dk1"/>
              </a:solidFill>
              <a:latin typeface="Trebuchet MS"/>
              <a:ea typeface="Trebuchet MS"/>
              <a:cs typeface="Trebuchet MS"/>
            </a:endParaRPr>
          </a:p>
          <a:p>
            <a:pPr algn="ctr">
              <a:buClr>
                <a:schemeClr val="dk1"/>
              </a:buClr>
            </a:pPr>
            <a:endParaRPr lang="en-US" sz="2400" dirty="0">
              <a:solidFill>
                <a:schemeClr val="dk1"/>
              </a:solidFill>
              <a:latin typeface="Trebuchet MS"/>
              <a:ea typeface="Trebuchet MS"/>
              <a:cs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800" dirty="0" err="1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Sistemi</a:t>
            </a:r>
            <a:r>
              <a:rPr lang="en-US" sz="2800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800" dirty="0" err="1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Distribuiti</a:t>
            </a:r>
            <a:r>
              <a:rPr lang="en-US" sz="2800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 M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 err="1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CdS</a:t>
            </a:r>
            <a:r>
              <a:rPr lang="en-US" sz="2000" b="1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000" b="1" dirty="0" err="1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Laurea</a:t>
            </a:r>
            <a:r>
              <a:rPr lang="en-US" sz="2000" b="1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 Magistrale in Ingegneria Informatica </a:t>
            </a:r>
            <a:br>
              <a:rPr lang="en-US" sz="2000" b="1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2000" b="1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I Ciclo - A.A. 2019/2020</a:t>
            </a:r>
            <a:endParaRPr sz="2000" b="1" dirty="0">
              <a:solidFill>
                <a:srgbClr val="33333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dirty="0">
              <a:solidFill>
                <a:srgbClr val="33333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 b="1" dirty="0">
              <a:solidFill>
                <a:srgbClr val="33333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4" name="Google Shape;114;p29"/>
          <p:cNvSpPr/>
          <p:nvPr/>
        </p:nvSpPr>
        <p:spPr>
          <a:xfrm>
            <a:off x="2039400" y="476800"/>
            <a:ext cx="5065200" cy="11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600">
                <a:solidFill>
                  <a:srgbClr val="CC0000"/>
                </a:solidFill>
              </a:rPr>
              <a:t>Alma Mater Studiorum </a:t>
            </a:r>
            <a:br>
              <a:rPr lang="en-US" sz="3600">
                <a:solidFill>
                  <a:srgbClr val="CC0000"/>
                </a:solidFill>
              </a:rPr>
            </a:br>
            <a:r>
              <a:rPr lang="en-US" sz="3600" i="1">
                <a:solidFill>
                  <a:srgbClr val="CC0000"/>
                </a:solidFill>
              </a:rPr>
              <a:t>Università di Bologna</a:t>
            </a:r>
            <a:endParaRPr sz="36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Git</a:t>
            </a:r>
          </a:p>
        </p:txBody>
      </p:sp>
      <p:pic>
        <p:nvPicPr>
          <p:cNvPr id="2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1F7BDD7-E255-4869-B486-23D381B81C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02" t="21449" r="3489" b="54907"/>
          <a:stretch/>
        </p:blipFill>
        <p:spPr>
          <a:xfrm>
            <a:off x="696420" y="1573058"/>
            <a:ext cx="7635548" cy="4215969"/>
          </a:xfrm>
          <a:prstGeom prst="rect">
            <a:avLst/>
          </a:prstGeom>
        </p:spPr>
      </p:pic>
      <p:pic>
        <p:nvPicPr>
          <p:cNvPr id="3" name="Picture 3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E731B88D-997E-44B9-B0F3-8610AB7CE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9969" y="196181"/>
            <a:ext cx="898751" cy="904341"/>
          </a:xfrm>
          <a:prstGeom prst="rect">
            <a:avLst/>
          </a:prstGeom>
        </p:spPr>
      </p:pic>
      <p:pic>
        <p:nvPicPr>
          <p:cNvPr id="5" name="Picture 5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3C0D406E-1481-4789-BF91-61FD92AE66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3941" y="-2412"/>
            <a:ext cx="1741864" cy="1161795"/>
          </a:xfrm>
          <a:prstGeom prst="rect">
            <a:avLst/>
          </a:prstGeom>
        </p:spPr>
      </p:pic>
      <p:pic>
        <p:nvPicPr>
          <p:cNvPr id="7" name="Picture 7" descr="A picture containing building, street&#10;&#10;Description generated with very high confidence">
            <a:extLst>
              <a:ext uri="{FF2B5EF4-FFF2-40B4-BE49-F238E27FC236}">
                <a16:creationId xmlns:a16="http://schemas.microsoft.com/office/drawing/2014/main" id="{5142CD3A-DF65-4586-A3A7-F2623C9DA3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3407" y="436519"/>
            <a:ext cx="429254" cy="42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265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Git - Repository</a:t>
            </a:r>
            <a:endParaRPr lang="en-US" sz="3200" dirty="0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2200"/>
              <a:buNone/>
            </a:pPr>
            <a:r>
              <a:rPr lang="en-US" sz="2400"/>
              <a:t>Folder containing all the files tracked by git. Includes:</a:t>
            </a:r>
            <a:endParaRPr lang="en-US"/>
          </a:p>
          <a:p>
            <a:pPr marL="482600" indent="-457200">
              <a:buSzPts val="2200"/>
            </a:pPr>
            <a:r>
              <a:rPr lang="en-US" sz="2400"/>
              <a:t>Set of files that are or have been tracked</a:t>
            </a:r>
            <a:endParaRPr lang="en-US"/>
          </a:p>
          <a:p>
            <a:pPr marL="482600" indent="-457200">
              <a:buSzPts val="2200"/>
            </a:pPr>
            <a:r>
              <a:rPr lang="en-US" sz="2400"/>
              <a:t>Metadata related to each file</a:t>
            </a:r>
            <a:endParaRPr lang="en-US"/>
          </a:p>
          <a:p>
            <a:pPr lvl="1">
              <a:buSzPts val="2200"/>
            </a:pPr>
            <a:r>
              <a:rPr lang="en-US" sz="2000"/>
              <a:t>permits</a:t>
            </a:r>
          </a:p>
          <a:p>
            <a:pPr lvl="1">
              <a:buSzPts val="2200"/>
            </a:pPr>
            <a:r>
              <a:rPr lang="en-US" sz="2000"/>
              <a:t>owner</a:t>
            </a:r>
          </a:p>
          <a:p>
            <a:pPr lvl="1">
              <a:buSzPts val="2200"/>
            </a:pPr>
            <a:r>
              <a:rPr lang="en-US" sz="2000"/>
              <a:t>date changed</a:t>
            </a:r>
          </a:p>
          <a:p>
            <a:pPr>
              <a:buSzPts val="2200"/>
            </a:pPr>
            <a:r>
              <a:rPr lang="en-US" sz="2400"/>
              <a:t>Information required to retrieve any previous version of any file ever tracked</a:t>
            </a:r>
            <a:endParaRPr lang="en-US"/>
          </a:p>
          <a:p>
            <a:pPr>
              <a:buSzPts val="2200"/>
            </a:pPr>
            <a:r>
              <a:rPr lang="en-US" sz="2400"/>
              <a:t>The whole history of save points</a:t>
            </a:r>
            <a:endParaRPr lang="en-US"/>
          </a:p>
          <a:p>
            <a:pPr marL="25400" indent="0">
              <a:buSzPts val="2200"/>
              <a:buNone/>
            </a:pPr>
            <a:endParaRPr lang="en-US" sz="2400" dirty="0"/>
          </a:p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000" i="1"/>
              <a:t>Note: All the metadata are stored in a .git hidden subfolder</a:t>
            </a:r>
          </a:p>
        </p:txBody>
      </p:sp>
    </p:spTree>
    <p:extLst>
      <p:ext uri="{BB962C8B-B14F-4D97-AF65-F5344CB8AC3E}">
        <p14:creationId xmlns:p14="http://schemas.microsoft.com/office/powerpoint/2010/main" val="2629851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Git – Differential Tracking</a:t>
            </a:r>
            <a:endParaRPr lang="en-US" sz="3200" dirty="0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2200"/>
            </a:pPr>
            <a:r>
              <a:rPr lang="en-US" sz="2400"/>
              <a:t>git tracks differences, not snapshots</a:t>
            </a:r>
            <a:endParaRPr lang="en-US"/>
          </a:p>
          <a:p>
            <a:pPr>
              <a:buSzPts val="2200"/>
            </a:pPr>
            <a:r>
              <a:rPr lang="en-US" sz="2400"/>
              <a:t>Every save point can be seen as the set of differences between the previous save and the current state</a:t>
            </a:r>
            <a:endParaRPr lang="en-US"/>
          </a:p>
          <a:p>
            <a:pPr>
              <a:buSzPts val="2200"/>
            </a:pPr>
            <a:r>
              <a:rPr lang="en-US" sz="2400"/>
              <a:t>Every state of the project is conceptually a sequence of differences that, applied in order, transform an initially empty repository to the desired state</a:t>
            </a:r>
            <a:endParaRPr lang="en-US"/>
          </a:p>
          <a:p>
            <a:pPr>
              <a:buSzPts val="2200"/>
            </a:pPr>
            <a:r>
              <a:rPr lang="en-US" sz="2400"/>
              <a:t>Efficient for text files</a:t>
            </a:r>
            <a:endParaRPr lang="en-US"/>
          </a:p>
          <a:p>
            <a:pPr>
              <a:buSzPts val="2200"/>
            </a:pPr>
            <a:r>
              <a:rPr lang="en-US" sz="2400"/>
              <a:t>Less efficient for binaries and compressed files</a:t>
            </a:r>
            <a:endParaRPr lang="en-US"/>
          </a:p>
          <a:p>
            <a:pPr lvl="1">
              <a:buSzPts val="2200"/>
            </a:pPr>
            <a:r>
              <a:rPr lang="en-US" sz="2000"/>
              <a:t>if a binary resource is changed, is usually necessary to duplicate it, falling back to tacking snapshots</a:t>
            </a:r>
          </a:p>
        </p:txBody>
      </p:sp>
    </p:spTree>
    <p:extLst>
      <p:ext uri="{BB962C8B-B14F-4D97-AF65-F5344CB8AC3E}">
        <p14:creationId xmlns:p14="http://schemas.microsoft.com/office/powerpoint/2010/main" val="3736877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Git – Commit</a:t>
            </a:r>
            <a:endParaRPr lang="en-US" sz="3200" dirty="0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49229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400" indent="0">
              <a:buSzPts val="2200"/>
              <a:buNone/>
            </a:pPr>
            <a:r>
              <a:rPr lang="en-US" sz="2400"/>
              <a:t>Every “</a:t>
            </a:r>
            <a:r>
              <a:rPr lang="en-US" sz="2400" i="1"/>
              <a:t>save point</a:t>
            </a:r>
            <a:r>
              <a:rPr lang="en-US" sz="2400"/>
              <a:t>” is named “</a:t>
            </a:r>
            <a:r>
              <a:rPr lang="en-US" sz="2400" i="1"/>
              <a:t>commit</a:t>
            </a:r>
            <a:r>
              <a:rPr lang="en-US" sz="2400"/>
              <a:t>”. It includes:</a:t>
            </a:r>
            <a:endParaRPr lang="en-US"/>
          </a:p>
          <a:p>
            <a:pPr>
              <a:buSzPts val="2200"/>
            </a:pPr>
            <a:r>
              <a:rPr lang="en-US" sz="2400"/>
              <a:t>A reference to a parent (previous) commit</a:t>
            </a:r>
            <a:endParaRPr lang="en-US"/>
          </a:p>
          <a:p>
            <a:pPr lvl="1">
              <a:buSzPts val="2200"/>
            </a:pPr>
            <a:r>
              <a:rPr lang="en-US" sz="2000"/>
              <a:t>If it’s the first commit, the parent is an empty repository</a:t>
            </a:r>
          </a:p>
          <a:p>
            <a:pPr>
              <a:buSzPts val="2200"/>
            </a:pPr>
            <a:r>
              <a:rPr lang="en-US" sz="2400"/>
              <a:t>The set of differences that transform the status of the world at the parent commit into the current state</a:t>
            </a:r>
            <a:endParaRPr lang="en-US"/>
          </a:p>
          <a:p>
            <a:pPr>
              <a:buSzPts val="2200"/>
            </a:pPr>
            <a:r>
              <a:rPr lang="en-US" sz="2400"/>
              <a:t>The author of the commit</a:t>
            </a:r>
            <a:endParaRPr lang="en-US"/>
          </a:p>
          <a:p>
            <a:pPr>
              <a:buSzPts val="2200"/>
            </a:pPr>
            <a:r>
              <a:rPr lang="en-US" sz="2400"/>
              <a:t>The email of the author</a:t>
            </a:r>
            <a:endParaRPr lang="en-US"/>
          </a:p>
          <a:p>
            <a:pPr>
              <a:buSzPts val="2200"/>
            </a:pPr>
            <a:r>
              <a:rPr lang="en-US" sz="2400"/>
              <a:t>The date of the commit</a:t>
            </a:r>
            <a:endParaRPr lang="en-US"/>
          </a:p>
          <a:p>
            <a:pPr>
              <a:buSzPts val="2200"/>
            </a:pPr>
            <a:r>
              <a:rPr lang="en-US" sz="2400"/>
              <a:t>A unique hash code</a:t>
            </a:r>
            <a:endParaRPr lang="en-US"/>
          </a:p>
          <a:p>
            <a:pPr>
              <a:buSzPts val="2200"/>
            </a:pPr>
            <a:r>
              <a:rPr lang="en-US" sz="2400"/>
              <a:t>A message describing differences</a:t>
            </a:r>
            <a:endParaRPr lang="en-US"/>
          </a:p>
          <a:p>
            <a:pPr>
              <a:buSzPts val="2200"/>
            </a:pPr>
            <a:r>
              <a:rPr lang="en-US" sz="2400" i="1"/>
              <a:t>Optionally, a symbolic name and a second message (tag)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3346170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Git – Staging Area</a:t>
            </a:r>
            <a:endParaRPr lang="en-US" sz="3200" dirty="0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49229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2200"/>
              <a:buNone/>
            </a:pPr>
            <a:r>
              <a:rPr lang="en-US" sz="2400"/>
              <a:t>Changes in queue for the next commit</a:t>
            </a:r>
            <a:endParaRPr lang="en-US"/>
          </a:p>
          <a:p>
            <a:pPr>
              <a:buSzPts val="2200"/>
            </a:pPr>
            <a:r>
              <a:rPr lang="en-US" sz="2400"/>
              <a:t>We don’t always want to save all the changes</a:t>
            </a:r>
            <a:endParaRPr lang="en-US"/>
          </a:p>
          <a:p>
            <a:pPr lvl="1">
              <a:buSzPts val="2200"/>
            </a:pPr>
            <a:r>
              <a:rPr lang="en-US" sz="1800"/>
              <a:t>Often, we work on multiple files, but only want to commit a subset</a:t>
            </a:r>
          </a:p>
          <a:p>
            <a:pPr lvl="1">
              <a:buSzPts val="2200"/>
            </a:pPr>
            <a:endParaRPr lang="en-US" sz="2000" dirty="0"/>
          </a:p>
          <a:p>
            <a:pPr>
              <a:buSzPts val="2200"/>
              <a:buNone/>
            </a:pPr>
            <a:r>
              <a:rPr lang="en-US" sz="2400"/>
              <a:t>The creation of a commit counts two phases:</a:t>
            </a:r>
            <a:endParaRPr lang="en-US"/>
          </a:p>
          <a:p>
            <a:pPr marL="482600" indent="-457200">
              <a:buSzPts val="2200"/>
              <a:buAutoNum type="arabicPeriod"/>
            </a:pPr>
            <a:r>
              <a:rPr lang="en-US" sz="2400" b="1"/>
              <a:t>Staging </a:t>
            </a:r>
            <a:r>
              <a:rPr lang="en-US" sz="2400"/>
              <a:t>– Selection of files whose changes will be saved</a:t>
            </a:r>
            <a:endParaRPr lang="en-US"/>
          </a:p>
          <a:p>
            <a:pPr marL="482600" indent="-457200">
              <a:buSzPts val="2200"/>
              <a:buAutoNum type="arabicPeriod"/>
            </a:pPr>
            <a:r>
              <a:rPr lang="en-US" sz="2400" b="1"/>
              <a:t>Commit </a:t>
            </a:r>
            <a:r>
              <a:rPr lang="en-US" sz="2400"/>
              <a:t>– Actual creation of the save point</a:t>
            </a:r>
            <a:endParaRPr lang="en-US"/>
          </a:p>
          <a:p>
            <a:pPr>
              <a:buSzPts val="2200"/>
              <a:buNone/>
            </a:pPr>
            <a:endParaRPr lang="en-US" sz="2400" dirty="0"/>
          </a:p>
          <a:p>
            <a:pPr>
              <a:buSzPts val="2200"/>
              <a:buNone/>
            </a:pPr>
            <a:r>
              <a:rPr lang="en-US" sz="2400"/>
              <a:t>Files can be added and removed from the stage before committing</a:t>
            </a:r>
            <a:endParaRPr lang="en-US"/>
          </a:p>
          <a:p>
            <a:pPr>
              <a:buSzPts val="2200"/>
              <a:buNone/>
            </a:pPr>
            <a:r>
              <a:rPr lang="en-US" sz="2400"/>
              <a:t>At commit time, only the staged changes will be saved</a:t>
            </a:r>
            <a:endParaRPr lang="en-US"/>
          </a:p>
          <a:p>
            <a:pPr marL="25400" indent="0">
              <a:buSzPts val="220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3518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Git – Branch</a:t>
            </a:r>
            <a:endParaRPr lang="en-US" sz="3200" dirty="0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25853" y="1317472"/>
            <a:ext cx="849229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400" indent="0">
              <a:buSzPts val="2200"/>
              <a:buNone/>
            </a:pPr>
            <a:r>
              <a:rPr lang="en-US" sz="2400" dirty="0"/>
              <a:t>Diverging development line</a:t>
            </a:r>
          </a:p>
          <a:p>
            <a:pPr marL="25400" indent="0">
              <a:buSzPts val="2200"/>
              <a:buNone/>
            </a:pPr>
            <a:endParaRPr lang="en-US" sz="2400" dirty="0"/>
          </a:p>
          <a:p>
            <a:pPr marL="25400" indent="0">
              <a:buSzPts val="2200"/>
              <a:buNone/>
            </a:pPr>
            <a:endParaRPr lang="en-US" sz="2400" dirty="0"/>
          </a:p>
          <a:p>
            <a:pPr marL="25400" indent="0">
              <a:buSzPts val="2200"/>
              <a:buNone/>
            </a:pPr>
            <a:endParaRPr lang="en-US" sz="2400" dirty="0"/>
          </a:p>
          <a:p>
            <a:pPr marL="25400" indent="0">
              <a:buSzPts val="2200"/>
              <a:buNone/>
            </a:pPr>
            <a:endParaRPr lang="en-US" sz="2400" dirty="0"/>
          </a:p>
          <a:p>
            <a:pPr marL="25400" indent="0">
              <a:buSzPts val="2200"/>
              <a:buNone/>
            </a:pPr>
            <a:endParaRPr lang="en-US" sz="2400" dirty="0"/>
          </a:p>
          <a:p>
            <a:pPr marL="25400" indent="0">
              <a:buSzPts val="2200"/>
              <a:buNone/>
            </a:pPr>
            <a:endParaRPr lang="en-US" sz="2400" dirty="0"/>
          </a:p>
          <a:p>
            <a:pPr marL="25400" indent="0">
              <a:buSzPts val="2200"/>
              <a:buNone/>
            </a:pPr>
            <a:endParaRPr lang="en-US" sz="2400" dirty="0"/>
          </a:p>
          <a:p>
            <a:pPr>
              <a:buSzPts val="2200"/>
            </a:pPr>
            <a:r>
              <a:rPr lang="en-US" sz="2000" dirty="0"/>
              <a:t>Going to an older commit and progressing from there creates a new</a:t>
            </a:r>
          </a:p>
          <a:p>
            <a:pPr>
              <a:buSzPts val="2200"/>
            </a:pPr>
            <a:r>
              <a:rPr lang="en-US" sz="2000" dirty="0"/>
              <a:t>development line</a:t>
            </a:r>
          </a:p>
          <a:p>
            <a:pPr>
              <a:buSzPts val="2200"/>
            </a:pPr>
            <a:r>
              <a:rPr lang="en-US" sz="2000" dirty="0"/>
              <a:t>Such development line is called branch</a:t>
            </a:r>
          </a:p>
          <a:p>
            <a:pPr>
              <a:buSzPts val="2200"/>
            </a:pPr>
            <a:r>
              <a:rPr lang="en-US" sz="2000" dirty="0"/>
              <a:t>Branches can be worked on in parallel</a:t>
            </a:r>
          </a:p>
        </p:txBody>
      </p:sp>
      <p:pic>
        <p:nvPicPr>
          <p:cNvPr id="4" name="Picture 2" descr="A close up of a flower&#10;&#10;Description generated with high confidence">
            <a:extLst>
              <a:ext uri="{FF2B5EF4-FFF2-40B4-BE49-F238E27FC236}">
                <a16:creationId xmlns:a16="http://schemas.microsoft.com/office/drawing/2014/main" id="{B0D1DF35-8B64-4F03-9DAD-D0BE4447DE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60" r="41391" b="39190"/>
          <a:stretch/>
        </p:blipFill>
        <p:spPr>
          <a:xfrm>
            <a:off x="3438435" y="1903657"/>
            <a:ext cx="2267130" cy="305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741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close up of a flower&#10;&#10;Description generated with high confidence">
            <a:extLst>
              <a:ext uri="{FF2B5EF4-FFF2-40B4-BE49-F238E27FC236}">
                <a16:creationId xmlns:a16="http://schemas.microsoft.com/office/drawing/2014/main" id="{402AB6F4-180C-4BA1-ACE6-8395D1B683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140" b="13242"/>
          <a:stretch/>
        </p:blipFill>
        <p:spPr>
          <a:xfrm>
            <a:off x="3228346" y="1906329"/>
            <a:ext cx="2693357" cy="3553328"/>
          </a:xfrm>
          <a:prstGeom prst="rect">
            <a:avLst/>
          </a:prstGeom>
        </p:spPr>
      </p:pic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25853" y="1398343"/>
            <a:ext cx="849229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400" indent="0">
              <a:buSzPts val="2200"/>
              <a:buNone/>
            </a:pPr>
            <a:r>
              <a:rPr lang="en-US" sz="2400" dirty="0"/>
              <a:t>Converging development lines</a:t>
            </a:r>
            <a:endParaRPr lang="en-US" dirty="0"/>
          </a:p>
          <a:p>
            <a:pPr marL="25400" indent="0">
              <a:buSzPts val="2200"/>
              <a:buNone/>
            </a:pPr>
            <a:endParaRPr lang="en-US" dirty="0"/>
          </a:p>
          <a:p>
            <a:pPr marL="25400" indent="0">
              <a:buSzPts val="2200"/>
              <a:buNone/>
            </a:pPr>
            <a:endParaRPr lang="en-US" dirty="0"/>
          </a:p>
          <a:p>
            <a:pPr marL="25400" indent="0">
              <a:buSzPts val="2200"/>
              <a:buNone/>
            </a:pPr>
            <a:endParaRPr lang="en-US" dirty="0"/>
          </a:p>
          <a:p>
            <a:pPr marL="25400" indent="0">
              <a:buSzPts val="2200"/>
              <a:buNone/>
            </a:pPr>
            <a:endParaRPr lang="en-US" dirty="0"/>
          </a:p>
          <a:p>
            <a:pPr marL="25400" indent="0">
              <a:buSzPts val="2200"/>
              <a:buNone/>
            </a:pPr>
            <a:endParaRPr lang="en-US" dirty="0"/>
          </a:p>
          <a:p>
            <a:pPr marL="25400" indent="0">
              <a:buSzPts val="2200"/>
              <a:buNone/>
            </a:pPr>
            <a:endParaRPr lang="en-US" sz="2000" dirty="0"/>
          </a:p>
          <a:p>
            <a:pPr>
              <a:buSzPts val="2200"/>
            </a:pPr>
            <a:r>
              <a:rPr lang="en-US" sz="2000" dirty="0"/>
              <a:t>Branches can be reunited with a merge operation;</a:t>
            </a:r>
          </a:p>
          <a:p>
            <a:pPr>
              <a:buSzPts val="2200"/>
            </a:pPr>
            <a:r>
              <a:rPr lang="en-US" sz="2000" dirty="0"/>
              <a:t>Changes from both the development lines are merged together;</a:t>
            </a:r>
          </a:p>
          <a:p>
            <a:pPr>
              <a:buSzPts val="2200"/>
            </a:pPr>
            <a:r>
              <a:rPr lang="en-US" sz="2000" dirty="0"/>
              <a:t>Delicate operation, merge conflicts can arise.</a:t>
            </a:r>
          </a:p>
        </p:txBody>
      </p:sp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Git – Merge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92449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Git – Head</a:t>
            </a:r>
            <a:endParaRPr lang="en-US" sz="3200" dirty="0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49229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2200"/>
              <a:buNone/>
            </a:pPr>
            <a:r>
              <a:rPr lang="en-US" sz="2400"/>
              <a:t>A reference to the commit we are currently working on</a:t>
            </a:r>
            <a:endParaRPr lang="en-US"/>
          </a:p>
          <a:p>
            <a:pPr>
              <a:buSzPts val="2200"/>
            </a:pPr>
            <a:r>
              <a:rPr lang="en-US" sz="2400"/>
              <a:t>It is tipically at the end of a branch</a:t>
            </a:r>
            <a:endParaRPr lang="en-US"/>
          </a:p>
          <a:p>
            <a:pPr>
              <a:buSzPts val="2200"/>
            </a:pPr>
            <a:r>
              <a:rPr lang="en-US" sz="2400"/>
              <a:t>When we are working on an intermediate commit (e.g. because we might want to start a branch) the status is called “detached head”</a:t>
            </a:r>
            <a:endParaRPr lang="en-US"/>
          </a:p>
          <a:p>
            <a:pPr marL="25400" indent="0">
              <a:buSzPts val="2200"/>
              <a:buNone/>
            </a:pPr>
            <a:endParaRPr lang="en-US" sz="2400" dirty="0"/>
          </a:p>
        </p:txBody>
      </p:sp>
      <p:pic>
        <p:nvPicPr>
          <p:cNvPr id="2" name="Graphic 2">
            <a:extLst>
              <a:ext uri="{FF2B5EF4-FFF2-40B4-BE49-F238E27FC236}">
                <a16:creationId xmlns:a16="http://schemas.microsoft.com/office/drawing/2014/main" id="{23DD8F8A-827C-475C-A807-F81D22205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77438" y="3125222"/>
            <a:ext cx="3793976" cy="3268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27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Git – Commands (local)</a:t>
            </a:r>
            <a:endParaRPr lang="en-US" sz="3200" dirty="0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7726567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2200"/>
              <a:buNone/>
            </a:pPr>
            <a:r>
              <a:rPr lang="en-US" sz="2000" b="1" dirty="0"/>
              <a:t>git init</a:t>
            </a:r>
          </a:p>
          <a:p>
            <a:pPr>
              <a:buSzPts val="2200"/>
              <a:buNone/>
            </a:pPr>
            <a:r>
              <a:rPr lang="en-US" sz="2000" b="1" dirty="0"/>
              <a:t>git status</a:t>
            </a:r>
          </a:p>
          <a:p>
            <a:pPr>
              <a:buSzPts val="2200"/>
              <a:buNone/>
            </a:pPr>
            <a:r>
              <a:rPr lang="en-US" sz="2000" b="1" dirty="0"/>
              <a:t>git add </a:t>
            </a:r>
          </a:p>
          <a:p>
            <a:pPr lvl="1">
              <a:buSzPts val="2200"/>
              <a:buNone/>
            </a:pPr>
            <a:r>
              <a:rPr lang="en-US" sz="1800" i="1" dirty="0"/>
              <a:t>(optional) .</a:t>
            </a:r>
            <a:r>
              <a:rPr lang="en-US" sz="1800" i="1" dirty="0" err="1"/>
              <a:t>gitignore</a:t>
            </a:r>
            <a:endParaRPr lang="en-US" sz="1800" i="1" dirty="0"/>
          </a:p>
          <a:p>
            <a:pPr>
              <a:buSzPts val="2200"/>
              <a:buNone/>
            </a:pPr>
            <a:r>
              <a:rPr lang="en-US" sz="2000" b="1" dirty="0"/>
              <a:t>git commit</a:t>
            </a:r>
          </a:p>
          <a:p>
            <a:pPr>
              <a:buSzPts val="2200"/>
              <a:buNone/>
            </a:pPr>
            <a:r>
              <a:rPr lang="en-US" sz="2000" b="1" dirty="0"/>
              <a:t>git tag </a:t>
            </a:r>
            <a:r>
              <a:rPr lang="en-US" sz="2000" b="1" dirty="0" err="1"/>
              <a:t>tagname</a:t>
            </a:r>
            <a:endParaRPr lang="en-US" sz="2000" b="1" dirty="0"/>
          </a:p>
          <a:p>
            <a:pPr>
              <a:buSzPts val="2200"/>
              <a:buNone/>
            </a:pPr>
            <a:r>
              <a:rPr lang="en-US" sz="2000" dirty="0"/>
              <a:t>git log --all --graph</a:t>
            </a:r>
          </a:p>
          <a:p>
            <a:pPr>
              <a:buSzPts val="2200"/>
              <a:buNone/>
            </a:pPr>
            <a:r>
              <a:rPr lang="en-US" sz="2000" dirty="0"/>
              <a:t>git diff</a:t>
            </a:r>
          </a:p>
          <a:p>
            <a:pPr>
              <a:buSzPts val="2200"/>
              <a:buNone/>
            </a:pPr>
            <a:r>
              <a:rPr lang="en-US" sz="2000" b="1" dirty="0"/>
              <a:t>git checkout </a:t>
            </a:r>
            <a:r>
              <a:rPr lang="en-US" sz="2000" b="1" dirty="0" err="1"/>
              <a:t>commitref</a:t>
            </a:r>
            <a:endParaRPr lang="en-US" sz="2000" b="1" dirty="0"/>
          </a:p>
          <a:p>
            <a:pPr>
              <a:buSzPts val="2200"/>
              <a:buNone/>
            </a:pPr>
            <a:r>
              <a:rPr lang="en-US" sz="2000" dirty="0"/>
              <a:t>git checkout -b </a:t>
            </a:r>
            <a:r>
              <a:rPr lang="en-US" sz="2000" dirty="0" err="1"/>
              <a:t>branchname</a:t>
            </a:r>
            <a:endParaRPr lang="en-US" sz="2000" dirty="0"/>
          </a:p>
          <a:p>
            <a:pPr>
              <a:buSzPts val="2200"/>
              <a:buNone/>
            </a:pPr>
            <a:r>
              <a:rPr lang="en-US" sz="2000" dirty="0"/>
              <a:t>git branch</a:t>
            </a:r>
          </a:p>
          <a:p>
            <a:pPr>
              <a:buSzPts val="2200"/>
              <a:buNone/>
            </a:pPr>
            <a:r>
              <a:rPr lang="en-US" sz="2000" dirty="0"/>
              <a:t>git branch -d </a:t>
            </a:r>
            <a:r>
              <a:rPr lang="en-US" sz="2000" dirty="0" err="1"/>
              <a:t>branchname</a:t>
            </a:r>
            <a:endParaRPr lang="en-US" sz="2000" dirty="0"/>
          </a:p>
          <a:p>
            <a:pPr>
              <a:buSzPts val="2200"/>
              <a:buNone/>
            </a:pPr>
            <a:r>
              <a:rPr lang="en-US" sz="2000" dirty="0"/>
              <a:t>git merge </a:t>
            </a:r>
            <a:r>
              <a:rPr lang="en-US" sz="2000" dirty="0" err="1"/>
              <a:t>branchname</a:t>
            </a:r>
            <a:endParaRPr lang="en-US" sz="2000" dirty="0"/>
          </a:p>
          <a:p>
            <a:pPr>
              <a:buSzPts val="2200"/>
              <a:buNone/>
            </a:pPr>
            <a:endParaRPr lang="en-US" sz="2400" dirty="0"/>
          </a:p>
          <a:p>
            <a:pPr>
              <a:buSzPts val="2200"/>
              <a:buNone/>
            </a:pPr>
            <a:endParaRPr lang="en-US" sz="2400" dirty="0"/>
          </a:p>
          <a:p>
            <a:pPr>
              <a:buSzPts val="2200"/>
              <a:buNone/>
            </a:pPr>
            <a:endParaRPr lang="en-US" sz="2400" dirty="0"/>
          </a:p>
          <a:p>
            <a:pPr>
              <a:buSzPts val="2200"/>
              <a:buNone/>
            </a:pPr>
            <a:endParaRPr lang="en-US" sz="2400" dirty="0"/>
          </a:p>
          <a:p>
            <a:pPr marL="25400" indent="0">
              <a:buSzPts val="220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15349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Git – Commands (decentralized)</a:t>
            </a:r>
            <a:endParaRPr lang="en-US" sz="3200" dirty="0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767626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2200"/>
              <a:buNone/>
            </a:pPr>
            <a:r>
              <a:rPr lang="en-US" sz="2000" b="1"/>
              <a:t>git clone targeturi destination</a:t>
            </a:r>
            <a:endParaRPr lang="en-US" b="1"/>
          </a:p>
          <a:p>
            <a:pPr>
              <a:buSzPts val="2200"/>
              <a:buNone/>
            </a:pPr>
            <a:r>
              <a:rPr lang="en-US" sz="2000"/>
              <a:t>git remote</a:t>
            </a:r>
            <a:endParaRPr lang="en-US"/>
          </a:p>
          <a:p>
            <a:pPr>
              <a:buSzPts val="2200"/>
              <a:buNone/>
            </a:pPr>
            <a:r>
              <a:rPr lang="en-US" sz="2000"/>
              <a:t>git branch -u remoteName/remoteBranch</a:t>
            </a:r>
            <a:endParaRPr lang="en-US"/>
          </a:p>
          <a:p>
            <a:pPr>
              <a:buSzPts val="2200"/>
              <a:buNone/>
            </a:pPr>
            <a:r>
              <a:rPr lang="en-US" sz="2000"/>
              <a:t>git checkout -b localname remoteName/remoteBranch</a:t>
            </a:r>
            <a:endParaRPr lang="en-US"/>
          </a:p>
          <a:p>
            <a:pPr>
              <a:buSzPts val="2200"/>
              <a:buNone/>
            </a:pPr>
            <a:r>
              <a:rPr lang="en-US" sz="2000"/>
              <a:t>git fetch remote branch</a:t>
            </a:r>
            <a:endParaRPr lang="en-US"/>
          </a:p>
          <a:p>
            <a:pPr>
              <a:buSzPts val="2200"/>
              <a:buNone/>
            </a:pPr>
            <a:r>
              <a:rPr lang="en-US" sz="2000" b="1"/>
              <a:t>git pull remote branch</a:t>
            </a:r>
            <a:endParaRPr lang="en-US" b="1"/>
          </a:p>
          <a:p>
            <a:pPr>
              <a:buSzPts val="2200"/>
              <a:buNone/>
            </a:pPr>
            <a:r>
              <a:rPr lang="en-US" sz="2000" b="1"/>
              <a:t>git push remote branch</a:t>
            </a:r>
            <a:endParaRPr lang="en-US" b="1"/>
          </a:p>
          <a:p>
            <a:pPr>
              <a:buSzPts val="2200"/>
              <a:buNone/>
            </a:pPr>
            <a:endParaRPr lang="en-US" sz="2000" dirty="0"/>
          </a:p>
          <a:p>
            <a:pPr>
              <a:buSzPts val="2200"/>
              <a:buNone/>
            </a:pPr>
            <a:endParaRPr lang="en-US" sz="2400" dirty="0"/>
          </a:p>
          <a:p>
            <a:pPr>
              <a:buSzPts val="2200"/>
              <a:buNone/>
            </a:pPr>
            <a:endParaRPr lang="en-US" sz="2400" dirty="0"/>
          </a:p>
          <a:p>
            <a:pPr marL="25400" indent="0">
              <a:buSzPts val="220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159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Outline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830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200"/>
              <a:buChar char="•"/>
            </a:pPr>
            <a:r>
              <a:rPr lang="en-US" sz="2400" dirty="0"/>
              <a:t>Introduction</a:t>
            </a:r>
            <a:endParaRPr lang="en-US"/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Decentralized Version Control Systems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Dependency management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Build automation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Continuous integration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Sharing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Documentation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Git – Development Model</a:t>
            </a:r>
            <a:endParaRPr lang="en-US" sz="3200" dirty="0"/>
          </a:p>
        </p:txBody>
      </p:sp>
      <p:pic>
        <p:nvPicPr>
          <p:cNvPr id="6" name="Picture 6" descr="A close up of a map&#10;&#10;Description generated with high confidence">
            <a:extLst>
              <a:ext uri="{FF2B5EF4-FFF2-40B4-BE49-F238E27FC236}">
                <a16:creationId xmlns:a16="http://schemas.microsoft.com/office/drawing/2014/main" id="{EAA3C29F-133C-4954-8DD4-68F604AF9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9926" y="955745"/>
            <a:ext cx="4749737" cy="549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8386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Outline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830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20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Introduction</a:t>
            </a:r>
            <a:endParaRPr lang="en-US">
              <a:solidFill>
                <a:schemeClr val="tx2"/>
              </a:solidFill>
            </a:endParaRP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Decentralized Version Control Systems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Dependency management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Build automation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Continuous integration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Sharing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14443678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Concept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438607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Any software </a:t>
            </a:r>
            <a:r>
              <a:rPr lang="en-US" sz="2400" b="1" dirty="0">
                <a:solidFill>
                  <a:schemeClr val="tx1"/>
                </a:solidFill>
              </a:rPr>
              <a:t>depends</a:t>
            </a:r>
            <a:r>
              <a:rPr lang="en-US" sz="2400" dirty="0">
                <a:solidFill>
                  <a:schemeClr val="tx1"/>
                </a:solidFill>
              </a:rPr>
              <a:t> on other software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All the runtime base libraries (think of java.lang.* and System.*)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All the other core libraries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Possibly, external resources (e.g., images, sounds...)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Normally, this software depends on other software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That depend on other software</a:t>
            </a:r>
          </a:p>
          <a:p>
            <a:pPr lvl="2" indent="-368300">
              <a:lnSpc>
                <a:spcPct val="150000"/>
              </a:lnSpc>
              <a:buSzPts val="2200"/>
            </a:pPr>
            <a:r>
              <a:rPr lang="en-US" sz="1600" dirty="0">
                <a:solidFill>
                  <a:schemeClr val="tx1"/>
                </a:solidFill>
              </a:rPr>
              <a:t>That depend on other software, and so on...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A normal application has a </a:t>
            </a:r>
            <a:r>
              <a:rPr lang="en-US" sz="2400" b="1" dirty="0">
                <a:solidFill>
                  <a:schemeClr val="tx1"/>
                </a:solidFill>
              </a:rPr>
              <a:t>tree</a:t>
            </a:r>
            <a:r>
              <a:rPr lang="en-US" sz="2400" dirty="0">
                <a:solidFill>
                  <a:schemeClr val="tx1"/>
                </a:solidFill>
              </a:rPr>
              <a:t> of dependencies </a:t>
            </a:r>
          </a:p>
          <a:p>
            <a:pPr marL="88900" lvl="0" indent="0" algn="r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1800" dirty="0">
                <a:solidFill>
                  <a:schemeClr val="tx1"/>
                </a:solidFill>
              </a:rPr>
              <a:t>(i.e. It is very common for a non-toy project to go over 100 dependencies)</a:t>
            </a:r>
          </a:p>
        </p:txBody>
      </p:sp>
    </p:spTree>
    <p:extLst>
      <p:ext uri="{BB962C8B-B14F-4D97-AF65-F5344CB8AC3E}">
        <p14:creationId xmlns:p14="http://schemas.microsoft.com/office/powerpoint/2010/main" val="32094102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Dependency Hell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60842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300" dirty="0">
                <a:solidFill>
                  <a:schemeClr val="tx1"/>
                </a:solidFill>
              </a:rPr>
              <a:t>Hard to search, download and verify compatibilities by hand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endParaRPr lang="en-US" sz="2400" dirty="0">
              <a:solidFill>
                <a:schemeClr val="tx1"/>
              </a:solidFill>
            </a:endParaRP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Version conflicts soon arise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one of your direct dependencies uses library A at version 1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another uses library A at version 2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you have a so-called transitive dependency conflict on A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endParaRPr lang="en-US" sz="2300" b="1" dirty="0">
              <a:solidFill>
                <a:schemeClr val="tx1"/>
              </a:solidFill>
            </a:endParaRP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300" dirty="0">
                <a:solidFill>
                  <a:schemeClr val="tx1"/>
                </a:solidFill>
              </a:rPr>
              <a:t>Upgrading by hand requires, time, effort and tons of testing</a:t>
            </a:r>
          </a:p>
        </p:txBody>
      </p:sp>
    </p:spTree>
    <p:extLst>
      <p:ext uri="{BB962C8B-B14F-4D97-AF65-F5344CB8AC3E}">
        <p14:creationId xmlns:p14="http://schemas.microsoft.com/office/powerpoint/2010/main" val="26714519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Dependency Tool Desiderata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707018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300" b="1" dirty="0">
                <a:solidFill>
                  <a:schemeClr val="tx1"/>
                </a:solidFill>
              </a:rPr>
              <a:t>Declarative </a:t>
            </a:r>
            <a:r>
              <a:rPr lang="en-US" sz="2300" dirty="0">
                <a:solidFill>
                  <a:schemeClr val="tx1"/>
                </a:solidFill>
              </a:rPr>
              <a:t>dependency specification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300" dirty="0">
                <a:solidFill>
                  <a:schemeClr val="tx1"/>
                </a:solidFill>
              </a:rPr>
              <a:t>Automatic </a:t>
            </a:r>
            <a:r>
              <a:rPr lang="en-US" sz="2300" b="1" dirty="0">
                <a:solidFill>
                  <a:schemeClr val="tx1"/>
                </a:solidFill>
              </a:rPr>
              <a:t>fetch and retrieve</a:t>
            </a:r>
            <a:r>
              <a:rPr lang="en-US" sz="2300" dirty="0">
                <a:solidFill>
                  <a:schemeClr val="tx1"/>
                </a:solidFill>
              </a:rPr>
              <a:t> of the </a:t>
            </a:r>
            <a:r>
              <a:rPr lang="en-US" sz="2300" b="1" dirty="0">
                <a:solidFill>
                  <a:schemeClr val="tx1"/>
                </a:solidFill>
              </a:rPr>
              <a:t>required dependencies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300" dirty="0">
                <a:solidFill>
                  <a:schemeClr val="tx1"/>
                </a:solidFill>
              </a:rPr>
              <a:t>Automatic and configurable </a:t>
            </a:r>
            <a:r>
              <a:rPr lang="en-US" sz="2300" b="1" dirty="0">
                <a:solidFill>
                  <a:schemeClr val="tx1"/>
                </a:solidFill>
              </a:rPr>
              <a:t>version conflict resolution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300" dirty="0">
                <a:solidFill>
                  <a:schemeClr val="tx1"/>
                </a:solidFill>
              </a:rPr>
              <a:t>Multiple dependency </a:t>
            </a:r>
            <a:r>
              <a:rPr lang="en-US" sz="2300" b="1" dirty="0">
                <a:solidFill>
                  <a:schemeClr val="tx1"/>
                </a:solidFill>
              </a:rPr>
              <a:t>scopes</a:t>
            </a:r>
            <a:r>
              <a:rPr lang="en-US" sz="2300" dirty="0">
                <a:solidFill>
                  <a:schemeClr val="tx1"/>
                </a:solidFill>
              </a:rPr>
              <a:t>:</a:t>
            </a:r>
          </a:p>
          <a:p>
            <a:pPr lvl="1" indent="-368300">
              <a:spcBef>
                <a:spcPts val="480"/>
              </a:spcBef>
              <a:buSzPts val="2200"/>
            </a:pPr>
            <a:r>
              <a:rPr lang="en-US" sz="1900" dirty="0">
                <a:solidFill>
                  <a:schemeClr val="tx1"/>
                </a:solidFill>
              </a:rPr>
              <a:t>Compile Time</a:t>
            </a:r>
          </a:p>
          <a:p>
            <a:pPr lvl="1" indent="-368300">
              <a:spcBef>
                <a:spcPts val="480"/>
              </a:spcBef>
              <a:buSzPts val="2200"/>
            </a:pPr>
            <a:r>
              <a:rPr lang="en-US" sz="1900" dirty="0">
                <a:solidFill>
                  <a:schemeClr val="tx1"/>
                </a:solidFill>
              </a:rPr>
              <a:t>Test Time</a:t>
            </a:r>
          </a:p>
          <a:p>
            <a:pPr lvl="1" indent="-368300">
              <a:spcBef>
                <a:spcPts val="480"/>
              </a:spcBef>
              <a:buSzPts val="2200"/>
            </a:pPr>
            <a:r>
              <a:rPr lang="en-US" sz="1900" dirty="0">
                <a:solidFill>
                  <a:schemeClr val="tx1"/>
                </a:solidFill>
              </a:rPr>
              <a:t>Run Time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300" dirty="0">
                <a:solidFill>
                  <a:schemeClr val="tx1"/>
                </a:solidFill>
              </a:rPr>
              <a:t>Configurable </a:t>
            </a:r>
            <a:r>
              <a:rPr lang="en-US" sz="2300" b="1" dirty="0">
                <a:solidFill>
                  <a:schemeClr val="tx1"/>
                </a:solidFill>
              </a:rPr>
              <a:t>software sources</a:t>
            </a:r>
          </a:p>
        </p:txBody>
      </p:sp>
    </p:spTree>
    <p:extLst>
      <p:ext uri="{BB962C8B-B14F-4D97-AF65-F5344CB8AC3E}">
        <p14:creationId xmlns:p14="http://schemas.microsoft.com/office/powerpoint/2010/main" val="16937442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And now?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51698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lvl="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300" dirty="0">
                <a:solidFill>
                  <a:schemeClr val="tx1"/>
                </a:solidFill>
              </a:rPr>
              <a:t>Dependency management is just the first need that arises!!</a:t>
            </a:r>
          </a:p>
          <a:p>
            <a:pPr marL="88900" lvl="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300" dirty="0">
                <a:solidFill>
                  <a:schemeClr val="tx1"/>
                </a:solidFill>
              </a:rPr>
              <a:t>What you really want to automatize: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900" dirty="0">
                <a:solidFill>
                  <a:schemeClr val="tx1"/>
                </a:solidFill>
              </a:rPr>
              <a:t>Dependency management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900" dirty="0">
                <a:solidFill>
                  <a:schemeClr val="tx1"/>
                </a:solidFill>
              </a:rPr>
              <a:t>Software compilation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900" dirty="0">
                <a:solidFill>
                  <a:schemeClr val="tx1"/>
                </a:solidFill>
              </a:rPr>
              <a:t>Testing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900" dirty="0">
                <a:solidFill>
                  <a:schemeClr val="tx1"/>
                </a:solidFill>
              </a:rPr>
              <a:t>Documentation generation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900" dirty="0">
                <a:solidFill>
                  <a:schemeClr val="tx1"/>
                </a:solidFill>
              </a:rPr>
              <a:t>Reports generation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900" dirty="0">
                <a:solidFill>
                  <a:schemeClr val="tx1"/>
                </a:solidFill>
              </a:rPr>
              <a:t>Artefacts assemblage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900" dirty="0">
                <a:solidFill>
                  <a:schemeClr val="tx1"/>
                </a:solidFill>
              </a:rPr>
              <a:t>Artefacts signing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endParaRPr lang="en-US" sz="23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855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Outline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830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20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Introduction</a:t>
            </a:r>
            <a:endParaRPr lang="en-US">
              <a:solidFill>
                <a:schemeClr val="tx2"/>
              </a:solidFill>
            </a:endParaRP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Decentralized Version Control Systems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Dependency management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Build automation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Continuous integration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Sharing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1623888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Approaches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51698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b="1" dirty="0">
                <a:solidFill>
                  <a:schemeClr val="tx1"/>
                </a:solidFill>
              </a:rPr>
              <a:t>Imperative </a:t>
            </a:r>
            <a:r>
              <a:rPr lang="en-US" sz="2400" dirty="0">
                <a:solidFill>
                  <a:schemeClr val="tx1"/>
                </a:solidFill>
              </a:rPr>
              <a:t>style - high flexibility, easy to customize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Custom scripts (in bash or similar languages)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 err="1">
                <a:solidFill>
                  <a:schemeClr val="tx1"/>
                </a:solidFill>
              </a:rPr>
              <a:t>CMake</a:t>
            </a:r>
            <a:endParaRPr lang="en-US" sz="2000" dirty="0">
              <a:solidFill>
                <a:schemeClr val="tx1"/>
              </a:solidFill>
            </a:endParaRP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Apache Ant</a:t>
            </a:r>
          </a:p>
          <a:p>
            <a:pPr marL="546100" lvl="1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endParaRPr lang="en-US" sz="1900" dirty="0">
              <a:solidFill>
                <a:schemeClr val="tx1"/>
              </a:solidFill>
            </a:endParaRP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b="1" dirty="0">
                <a:solidFill>
                  <a:schemeClr val="tx1"/>
                </a:solidFill>
              </a:rPr>
              <a:t>Declarative</a:t>
            </a:r>
            <a:r>
              <a:rPr lang="en-US" sz="2400" dirty="0">
                <a:solidFill>
                  <a:schemeClr val="tx1"/>
                </a:solidFill>
              </a:rPr>
              <a:t> style - low flexibility, hard to customize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Apache Ivy (dependencies only)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Apache Maven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Python pip</a:t>
            </a:r>
          </a:p>
        </p:txBody>
      </p:sp>
    </p:spTree>
    <p:extLst>
      <p:ext uri="{BB962C8B-B14F-4D97-AF65-F5344CB8AC3E}">
        <p14:creationId xmlns:p14="http://schemas.microsoft.com/office/powerpoint/2010/main" val="32420691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Gradle - Idea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51698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Pick the best of “declarative” build systems </a:t>
            </a:r>
            <a:r>
              <a:rPr lang="en-US" sz="2000" dirty="0">
                <a:solidFill>
                  <a:schemeClr val="tx1"/>
                </a:solidFill>
              </a:rPr>
              <a:t>(i.e. Maven)</a:t>
            </a:r>
            <a:endParaRPr lang="en-US" sz="2400" dirty="0">
              <a:solidFill>
                <a:schemeClr val="tx1"/>
              </a:solidFill>
            </a:endParaRP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</a:rPr>
              <a:t>Dependency resolution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</a:rPr>
              <a:t>Conventions for easily building “standard” projects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</a:rPr>
              <a:t>Extensibility by plugin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endParaRPr lang="en-US" sz="1800" dirty="0">
              <a:solidFill>
                <a:schemeClr val="tx1"/>
              </a:solidFill>
            </a:endParaRP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Pick the best from “imperative” build systems </a:t>
            </a:r>
            <a:r>
              <a:rPr lang="en-US" sz="2000" dirty="0">
                <a:solidFill>
                  <a:schemeClr val="tx1"/>
                </a:solidFill>
              </a:rPr>
              <a:t>(i.e. Ant)</a:t>
            </a:r>
            <a:endParaRPr lang="en-US" sz="2400" dirty="0">
              <a:solidFill>
                <a:schemeClr val="tx1"/>
              </a:solidFill>
            </a:endParaRP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</a:rPr>
              <a:t>Extreme flexibility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</a:rPr>
              <a:t>Customization by scripting</a:t>
            </a:r>
          </a:p>
        </p:txBody>
      </p:sp>
    </p:spTree>
    <p:extLst>
      <p:ext uri="{BB962C8B-B14F-4D97-AF65-F5344CB8AC3E}">
        <p14:creationId xmlns:p14="http://schemas.microsoft.com/office/powerpoint/2010/main" val="39528180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Gradle in a Nutshell (1)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75742" y="1565962"/>
            <a:ext cx="8998105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The build is written in Domain Specific Language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800" b="1" dirty="0">
                <a:solidFill>
                  <a:schemeClr val="tx1"/>
                </a:solidFill>
              </a:rPr>
              <a:t>Groovy</a:t>
            </a:r>
            <a:r>
              <a:rPr lang="en-US" sz="1800" dirty="0">
                <a:solidFill>
                  <a:schemeClr val="tx1"/>
                </a:solidFill>
              </a:rPr>
              <a:t> is the historical hosting language </a:t>
            </a:r>
            <a:r>
              <a:rPr lang="en-US" sz="1800" i="1" dirty="0">
                <a:solidFill>
                  <a:schemeClr val="tx1"/>
                </a:solidFill>
              </a:rPr>
              <a:t>(we are going to use this one)</a:t>
            </a:r>
            <a:endParaRPr lang="en-US" sz="1800" dirty="0">
              <a:solidFill>
                <a:schemeClr val="tx1"/>
              </a:solidFill>
            </a:endParaRP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800" b="1" dirty="0">
                <a:solidFill>
                  <a:schemeClr val="tx1"/>
                </a:solidFill>
              </a:rPr>
              <a:t>Kotlin</a:t>
            </a:r>
            <a:r>
              <a:rPr lang="en-US" sz="1800" dirty="0">
                <a:solidFill>
                  <a:schemeClr val="tx1"/>
                </a:solidFill>
              </a:rPr>
              <a:t> is the modern alternative</a:t>
            </a:r>
            <a:endParaRPr lang="en-US" sz="1800" i="1" dirty="0">
              <a:solidFill>
                <a:schemeClr val="tx1"/>
              </a:solidFill>
            </a:endParaRP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Inherits from Ant the concept of “target” </a:t>
            </a:r>
            <a:r>
              <a:rPr lang="en-US" sz="2000" dirty="0">
                <a:solidFill>
                  <a:schemeClr val="tx1"/>
                </a:solidFill>
              </a:rPr>
              <a:t>(renamed as “task”)</a:t>
            </a:r>
            <a:endParaRPr lang="en-US" sz="2400" dirty="0">
              <a:solidFill>
                <a:schemeClr val="tx1"/>
              </a:solidFill>
            </a:endParaRP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200" dirty="0">
                <a:solidFill>
                  <a:schemeClr val="tx1"/>
                </a:solidFill>
              </a:rPr>
              <a:t>Automatic resolution of the order in which tasks should be executed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Built-in dependency resolution as Maven</a:t>
            </a:r>
          </a:p>
        </p:txBody>
      </p:sp>
    </p:spTree>
    <p:extLst>
      <p:ext uri="{BB962C8B-B14F-4D97-AF65-F5344CB8AC3E}">
        <p14:creationId xmlns:p14="http://schemas.microsoft.com/office/powerpoint/2010/main" val="2106730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Outline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830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200"/>
              <a:buChar char="•"/>
            </a:pPr>
            <a:r>
              <a:rPr lang="en-US" sz="2400" dirty="0"/>
              <a:t>Introduction</a:t>
            </a:r>
            <a:endParaRPr lang="en-US"/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Decentralized Version Control Systems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Dependency management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Build automation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Continuous integration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Sharing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25468644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Gradle in a Nutshell (2)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51698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Incremental builds and parallel task execution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Supports many languages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</a:rPr>
              <a:t>Java, Scala, Groovy, Kotlin, and C/C++ are first class citizens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</a:rPr>
              <a:t>Others supported via plugin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Maven-style extensibility via plugins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Allows test automation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endParaRPr lang="en-US" sz="2400" dirty="0">
              <a:solidFill>
                <a:schemeClr val="tx1"/>
              </a:solidFill>
            </a:endParaRP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Allows multi-project and multi-language builds </a:t>
            </a:r>
          </a:p>
        </p:txBody>
      </p:sp>
    </p:spTree>
    <p:extLst>
      <p:ext uri="{BB962C8B-B14F-4D97-AF65-F5344CB8AC3E}">
        <p14:creationId xmlns:p14="http://schemas.microsoft.com/office/powerpoint/2010/main" val="10637677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Gradle - Basics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51698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A Gradle build is configured in: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the </a:t>
            </a:r>
            <a:r>
              <a:rPr lang="en-US" sz="2000" dirty="0" err="1">
                <a:solidFill>
                  <a:schemeClr val="tx1"/>
                </a:solidFill>
              </a:rPr>
              <a:t>build.gradle.kts</a:t>
            </a:r>
            <a:r>
              <a:rPr lang="en-US" sz="2000" dirty="0">
                <a:solidFill>
                  <a:schemeClr val="tx1"/>
                </a:solidFill>
              </a:rPr>
              <a:t> file for Kotlin-based build scripts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the </a:t>
            </a:r>
            <a:r>
              <a:rPr lang="en-US" sz="2000" dirty="0" err="1">
                <a:solidFill>
                  <a:schemeClr val="tx1"/>
                </a:solidFill>
              </a:rPr>
              <a:t>build.gradle</a:t>
            </a:r>
            <a:r>
              <a:rPr lang="en-US" sz="2000" dirty="0">
                <a:solidFill>
                  <a:schemeClr val="tx1"/>
                </a:solidFill>
              </a:rPr>
              <a:t> file for Groovy-based build scripts</a:t>
            </a:r>
          </a:p>
          <a:p>
            <a:pPr lvl="1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000" dirty="0">
                <a:solidFill>
                  <a:schemeClr val="tx1"/>
                </a:solidFill>
              </a:rPr>
              <a:t>the </a:t>
            </a:r>
            <a:r>
              <a:rPr lang="en-US" sz="2000" dirty="0" err="1">
                <a:solidFill>
                  <a:schemeClr val="tx1"/>
                </a:solidFill>
              </a:rPr>
              <a:t>gradle.settings</a:t>
            </a:r>
            <a:r>
              <a:rPr lang="en-US" sz="2000" dirty="0">
                <a:solidFill>
                  <a:schemeClr val="tx1"/>
                </a:solidFill>
              </a:rPr>
              <a:t> file for the (sub)project configurations</a:t>
            </a:r>
          </a:p>
        </p:txBody>
      </p:sp>
    </p:spTree>
    <p:extLst>
      <p:ext uri="{BB962C8B-B14F-4D97-AF65-F5344CB8AC3E}">
        <p14:creationId xmlns:p14="http://schemas.microsoft.com/office/powerpoint/2010/main" val="20379112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b="1" i="0" u="none" strike="noStrike" cap="none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Gradle – Main Elements</a:t>
            </a:r>
            <a:r>
              <a:rPr lang="en-US" sz="3200"/>
              <a:t> (1)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51698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lvl="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b="1">
                <a:solidFill>
                  <a:schemeClr val="tx1"/>
                </a:solidFill>
              </a:rPr>
              <a:t>Plugins</a:t>
            </a:r>
            <a:r>
              <a:rPr lang="en-US" sz="2400">
                <a:solidFill>
                  <a:schemeClr val="tx1"/>
                </a:solidFill>
              </a:rPr>
              <a:t>:</a:t>
            </a:r>
          </a:p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lvl="2">
              <a:buSzPts val="2200"/>
              <a:buNone/>
            </a:pPr>
            <a:r>
              <a:rPr lang="en-US" sz="2000">
                <a:solidFill>
                  <a:schemeClr val="accent6"/>
                </a:solidFill>
              </a:rPr>
              <a:t>plugins </a:t>
            </a:r>
            <a:r>
              <a:rPr lang="en-US" sz="2000"/>
              <a:t>{</a:t>
            </a:r>
          </a:p>
          <a:p>
            <a:pPr lvl="3">
              <a:buSzPts val="2200"/>
              <a:buNone/>
            </a:pPr>
            <a:r>
              <a:rPr lang="en-US"/>
              <a:t>id 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'java'</a:t>
            </a:r>
          </a:p>
          <a:p>
            <a:pPr lvl="3">
              <a:buSzPts val="2200"/>
              <a:buNone/>
            </a:pPr>
            <a:r>
              <a:rPr lang="en-US"/>
              <a:t>id 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'java-library'</a:t>
            </a:r>
          </a:p>
          <a:p>
            <a:pPr lvl="3">
              <a:buSzPts val="2200"/>
              <a:buNone/>
            </a:pPr>
            <a:r>
              <a:rPr lang="en-US"/>
              <a:t>id 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'war'</a:t>
            </a:r>
          </a:p>
          <a:p>
            <a:pPr lvl="3">
              <a:buSzPts val="2200"/>
              <a:buNone/>
            </a:pPr>
            <a:r>
              <a:rPr lang="en-US"/>
              <a:t>id 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'ear'</a:t>
            </a:r>
          </a:p>
          <a:p>
            <a:pPr lvl="2">
              <a:buSzPts val="2200"/>
              <a:buNone/>
            </a:pPr>
            <a:r>
              <a:rPr lang="en-US" sz="2000"/>
              <a:t>}</a:t>
            </a:r>
          </a:p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21414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b="1" i="0" u="none" strike="noStrike" cap="none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Gradle – Main Elements</a:t>
            </a:r>
            <a:r>
              <a:rPr lang="en-US" sz="3200"/>
              <a:t> (2)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751732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lvl="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b="1">
                <a:solidFill>
                  <a:schemeClr val="tx1"/>
                </a:solidFill>
              </a:rPr>
              <a:t>Repositories</a:t>
            </a:r>
            <a:r>
              <a:rPr lang="en-US" sz="2400">
                <a:solidFill>
                  <a:schemeClr val="tx1"/>
                </a:solidFill>
              </a:rPr>
              <a:t>:</a:t>
            </a:r>
          </a:p>
          <a:p>
            <a:pPr marL="88900" indent="0">
              <a:lnSpc>
                <a:spcPct val="150000"/>
              </a:lnSpc>
              <a:buSzPts val="2200"/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lvl="2">
              <a:buSzPts val="2200"/>
              <a:buNone/>
            </a:pPr>
            <a:r>
              <a:rPr lang="en-US" sz="2000">
                <a:solidFill>
                  <a:schemeClr val="accent6"/>
                </a:solidFill>
              </a:rPr>
              <a:t>repositories </a:t>
            </a:r>
            <a:r>
              <a:rPr lang="en-US" sz="2000"/>
              <a:t>{</a:t>
            </a:r>
          </a:p>
          <a:p>
            <a:pPr lvl="4">
              <a:buSzPts val="2200"/>
              <a:buNone/>
            </a:pPr>
            <a:r>
              <a:rPr lang="en-US"/>
              <a:t>maven {</a:t>
            </a:r>
            <a:r>
              <a:rPr lang="en-US" sz="1600"/>
              <a:t> url '</a:t>
            </a:r>
            <a:r>
              <a:rPr lang="en-US" sz="1600" dirty="0">
                <a:hlinkClick r:id="rId3"/>
              </a:rPr>
              <a:t>https://mvnrepository.com/artifact/org.hibernate/hibernate</a:t>
            </a:r>
            <a:r>
              <a:rPr lang="en-US" sz="1600"/>
              <a:t>'</a:t>
            </a:r>
            <a:r>
              <a:rPr lang="en-US"/>
              <a:t>}</a:t>
            </a:r>
          </a:p>
          <a:p>
            <a:pPr lvl="4">
              <a:buSzPts val="2200"/>
              <a:buNone/>
            </a:pPr>
            <a:endParaRPr lang="en-US" dirty="0"/>
          </a:p>
          <a:p>
            <a:pPr lvl="4">
              <a:buSzPts val="2200"/>
              <a:buNone/>
            </a:pPr>
            <a:r>
              <a:rPr lang="en-US"/>
              <a:t>mavenLocal()</a:t>
            </a:r>
          </a:p>
          <a:p>
            <a:pPr lvl="4">
              <a:buSzPts val="2200"/>
              <a:buNone/>
            </a:pPr>
            <a:r>
              <a:rPr lang="en-US"/>
              <a:t>mavenCentral()</a:t>
            </a:r>
          </a:p>
          <a:p>
            <a:pPr lvl="4">
              <a:buSzPts val="2200"/>
              <a:buNone/>
            </a:pPr>
            <a:endParaRPr lang="en-US" dirty="0"/>
          </a:p>
          <a:p>
            <a:pPr lvl="4">
              <a:buSzPts val="2200"/>
              <a:buNone/>
            </a:pPr>
            <a:r>
              <a:rPr lang="en-US"/>
              <a:t>jcenter()</a:t>
            </a:r>
          </a:p>
          <a:p>
            <a:pPr lvl="2">
              <a:buSzPts val="2200"/>
              <a:buNone/>
            </a:pPr>
            <a:r>
              <a:rPr lang="en-US" sz="200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859366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b="1" i="0" u="none" strike="noStrike" cap="none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Gradle – Main Elements</a:t>
            </a:r>
            <a:r>
              <a:rPr lang="en-US" sz="3200"/>
              <a:t> (3)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751732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lvl="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b="1">
                <a:solidFill>
                  <a:schemeClr val="tx1"/>
                </a:solidFill>
              </a:rPr>
              <a:t>Dependencies</a:t>
            </a:r>
            <a:r>
              <a:rPr lang="en-US" sz="2400" dirty="0">
                <a:solidFill>
                  <a:schemeClr val="tx1"/>
                </a:solidFill>
              </a:rPr>
              <a:t>:</a:t>
            </a:r>
          </a:p>
          <a:p>
            <a:pPr marL="88900" indent="0">
              <a:lnSpc>
                <a:spcPct val="150000"/>
              </a:lnSpc>
              <a:buSzPts val="2200"/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lvl="1">
              <a:buSzPts val="2200"/>
              <a:buNone/>
            </a:pPr>
            <a:r>
              <a:rPr lang="en-US" sz="2000">
                <a:solidFill>
                  <a:schemeClr val="accent6"/>
                </a:solidFill>
              </a:rPr>
              <a:t>dependencies </a:t>
            </a:r>
            <a:r>
              <a:rPr lang="en-US" sz="2000" dirty="0"/>
              <a:t>{</a:t>
            </a:r>
          </a:p>
          <a:p>
            <a:pPr lvl="2">
              <a:buSzPts val="2200"/>
              <a:buNone/>
            </a:pPr>
            <a:endParaRPr lang="en-US" sz="1600" dirty="0"/>
          </a:p>
          <a:p>
            <a:pPr lvl="2">
              <a:buSzPts val="2200"/>
              <a:buNone/>
            </a:pPr>
            <a:r>
              <a:rPr lang="en-US" sz="1600" b="1"/>
              <a:t>providedCompile </a:t>
            </a:r>
            <a:r>
              <a:rPr lang="en-US" sz="1600"/>
              <a:t>group: 'org.hibernate', name: 'hibernate-core', version: </a:t>
            </a:r>
            <a:r>
              <a:rPr lang="en-US" sz="1600" dirty="0"/>
              <a:t>'5.4.5.Final'</a:t>
            </a:r>
          </a:p>
          <a:p>
            <a:pPr lvl="2">
              <a:buSzPts val="2200"/>
              <a:buNone/>
            </a:pPr>
            <a:r>
              <a:rPr lang="en-US" sz="1600" b="1"/>
              <a:t>runtime </a:t>
            </a:r>
            <a:r>
              <a:rPr lang="en-US" sz="1600"/>
              <a:t>'mysql:mysql-connector-java:8.0.17'</a:t>
            </a:r>
          </a:p>
          <a:p>
            <a:pPr lvl="2">
              <a:buSzPts val="2200"/>
              <a:buNone/>
            </a:pPr>
            <a:endParaRPr lang="en-US" sz="2000" dirty="0"/>
          </a:p>
          <a:p>
            <a:pPr lvl="2">
              <a:buSzPts val="2200"/>
              <a:buNone/>
            </a:pPr>
            <a:r>
              <a:rPr lang="en-US" sz="1600" b="1"/>
              <a:t>testCompile </a:t>
            </a:r>
            <a:r>
              <a:rPr lang="en-US" sz="1600"/>
              <a:t>group: 'junit', name: 'junit', version: '4.12'</a:t>
            </a:r>
          </a:p>
          <a:p>
            <a:pPr lvl="2">
              <a:buSzPts val="2200"/>
              <a:buNone/>
            </a:pPr>
            <a:endParaRPr lang="en-US" sz="2000" dirty="0"/>
          </a:p>
          <a:p>
            <a:pPr lvl="1">
              <a:buSzPts val="2200"/>
              <a:buNone/>
            </a:pPr>
            <a:r>
              <a:rPr lang="en-US" sz="240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834793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b="1" i="0" u="none" strike="noStrike" cap="none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Gradle – Main Elements</a:t>
            </a:r>
            <a:r>
              <a:rPr lang="en-US" sz="3200"/>
              <a:t> (4)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751732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lvl="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b="1">
                <a:solidFill>
                  <a:schemeClr val="tx1"/>
                </a:solidFill>
              </a:rPr>
              <a:t>Tasks</a:t>
            </a:r>
            <a:r>
              <a:rPr lang="en-US" sz="2400">
                <a:solidFill>
                  <a:schemeClr val="tx1"/>
                </a:solidFill>
              </a:rPr>
              <a:t>:</a:t>
            </a:r>
          </a:p>
          <a:p>
            <a:pPr>
              <a:buSzPts val="2200"/>
              <a:buNone/>
            </a:pPr>
            <a:r>
              <a:rPr lang="en-US" sz="1600"/>
              <a:t>def wildfly_home="/home/nghiselli/Projects/DistributedSystemsM/JBoss/wildfly-17.0.1.Final"</a:t>
            </a:r>
          </a:p>
          <a:p>
            <a:pPr marL="88900" indent="0">
              <a:lnSpc>
                <a:spcPct val="150000"/>
              </a:lnSpc>
              <a:buSzPts val="2200"/>
              <a:buNone/>
            </a:pPr>
            <a:endParaRPr lang="en-US" sz="1000" dirty="0">
              <a:solidFill>
                <a:schemeClr val="tx1"/>
              </a:solidFill>
            </a:endParaRPr>
          </a:p>
          <a:p>
            <a:pPr lvl="1">
              <a:buSzPts val="2200"/>
              <a:buNone/>
            </a:pPr>
            <a:r>
              <a:rPr lang="en-US" sz="2000">
                <a:solidFill>
                  <a:schemeClr val="accent6"/>
                </a:solidFill>
              </a:rPr>
              <a:t>task deployEar</a:t>
            </a:r>
            <a:r>
              <a:rPr lang="en-US" sz="2000" dirty="0"/>
              <a:t>{</a:t>
            </a:r>
          </a:p>
          <a:p>
            <a:pPr lvl="2">
              <a:buSzPts val="2200"/>
              <a:buNone/>
            </a:pPr>
            <a:endParaRPr lang="en-US" sz="1600" dirty="0"/>
          </a:p>
          <a:p>
            <a:pPr lvl="2">
              <a:buSzPts val="2200"/>
              <a:buNone/>
            </a:pPr>
            <a:r>
              <a:rPr lang="en-US" sz="1600"/>
              <a:t>println("running dependencies.....")</a:t>
            </a:r>
            <a:endParaRPr lang="en-US" sz="1600" dirty="0"/>
          </a:p>
          <a:p>
            <a:pPr lvl="2">
              <a:buSzPts val="2200"/>
              <a:buNone/>
            </a:pPr>
            <a:r>
              <a:rPr lang="en-US" sz="1600" b="1"/>
              <a:t>dependsOn</a:t>
            </a:r>
            <a:r>
              <a:rPr lang="en-US" sz="1600"/>
              <a:t>('ear')</a:t>
            </a:r>
            <a:endParaRPr lang="en-US" sz="1600" dirty="0"/>
          </a:p>
          <a:p>
            <a:pPr lvl="2">
              <a:buSzPts val="2200"/>
              <a:buNone/>
            </a:pPr>
            <a:r>
              <a:rPr lang="en-US" sz="1600"/>
              <a:t>println("dependencies resolved.....")</a:t>
            </a:r>
            <a:endParaRPr lang="en-US" sz="1600" dirty="0"/>
          </a:p>
          <a:p>
            <a:pPr lvl="2">
              <a:buSzPts val="2200"/>
              <a:buNone/>
            </a:pPr>
            <a:endParaRPr lang="en-US" sz="1600" dirty="0"/>
          </a:p>
          <a:p>
            <a:pPr lvl="2">
              <a:buSzPts val="2200"/>
              <a:buNone/>
            </a:pPr>
            <a:r>
              <a:rPr lang="en-US" sz="1600"/>
              <a:t>.</a:t>
            </a:r>
            <a:endParaRPr lang="en-US" sz="1600" dirty="0"/>
          </a:p>
          <a:p>
            <a:pPr lvl="2">
              <a:buSzPts val="2200"/>
              <a:buNone/>
            </a:pPr>
            <a:r>
              <a:rPr lang="en-US" sz="1600"/>
              <a:t>.</a:t>
            </a:r>
            <a:endParaRPr lang="en-US" sz="1600" dirty="0"/>
          </a:p>
          <a:p>
            <a:pPr lvl="2">
              <a:buSzPts val="2200"/>
              <a:buNone/>
            </a:pPr>
            <a:r>
              <a:rPr lang="en-US" sz="1600"/>
              <a:t>.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8452884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b="1" i="0" u="none" strike="noStrike" cap="none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Gradle – Main Elements</a:t>
            </a:r>
            <a:r>
              <a:rPr lang="en-US" sz="3200"/>
              <a:t> (5)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751732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lvl="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b="1">
                <a:solidFill>
                  <a:schemeClr val="tx1"/>
                </a:solidFill>
              </a:rPr>
              <a:t>Tasks</a:t>
            </a:r>
            <a:r>
              <a:rPr lang="en-US" sz="2400">
                <a:solidFill>
                  <a:schemeClr val="tx1"/>
                </a:solidFill>
              </a:rPr>
              <a:t>:</a:t>
            </a:r>
          </a:p>
          <a:p>
            <a:pPr lvl="2">
              <a:buSzPts val="2200"/>
              <a:buNone/>
            </a:pPr>
            <a:r>
              <a:rPr lang="en-US" sz="1600"/>
              <a:t>.</a:t>
            </a:r>
            <a:endParaRPr lang="en-US" sz="1600" dirty="0"/>
          </a:p>
          <a:p>
            <a:pPr lvl="2">
              <a:buSzPts val="2200"/>
              <a:buNone/>
            </a:pPr>
            <a:r>
              <a:rPr lang="en-US" sz="1600"/>
              <a:t>.</a:t>
            </a:r>
            <a:endParaRPr lang="en-US" sz="1600" dirty="0"/>
          </a:p>
          <a:p>
            <a:pPr lvl="2">
              <a:buSzPts val="2200"/>
              <a:buNone/>
            </a:pPr>
            <a:endParaRPr lang="en-US" sz="1600" dirty="0"/>
          </a:p>
          <a:p>
            <a:pPr lvl="2">
              <a:buSzPts val="2200"/>
              <a:buNone/>
            </a:pPr>
            <a:r>
              <a:rPr lang="en-US" sz="1600"/>
              <a:t>println("deploying war package.....")</a:t>
            </a:r>
            <a:endParaRPr lang="en-US" sz="1600" dirty="0"/>
          </a:p>
          <a:p>
            <a:pPr lvl="2">
              <a:buSzPts val="2200"/>
              <a:buNone/>
            </a:pPr>
            <a:r>
              <a:rPr lang="en-US" sz="1600"/>
              <a:t>println("deleting old deployments.....")</a:t>
            </a:r>
            <a:endParaRPr lang="en-US" sz="1600" dirty="0"/>
          </a:p>
          <a:p>
            <a:pPr lvl="2">
              <a:buSzPts val="2200"/>
              <a:buNone/>
            </a:pPr>
            <a:r>
              <a:rPr lang="en-US" sz="1600" b="1"/>
              <a:t>delete</a:t>
            </a:r>
            <a:r>
              <a:rPr lang="en-US" sz="1600"/>
              <a:t>("$wildfly_home/standalone/deployments/distributed-systems-demo.ear")</a:t>
            </a:r>
            <a:endParaRPr lang="en-US" sz="1600" dirty="0"/>
          </a:p>
          <a:p>
            <a:pPr lvl="2">
              <a:buSzPts val="2200"/>
              <a:buNone/>
            </a:pPr>
            <a:r>
              <a:rPr lang="en-US" sz="1600"/>
              <a:t>println("old depployments deleted.....")</a:t>
            </a:r>
            <a:endParaRPr lang="en-US" sz="1600" dirty="0"/>
          </a:p>
          <a:p>
            <a:pPr lvl="2">
              <a:buSzPts val="2200"/>
              <a:buNone/>
            </a:pPr>
            <a:r>
              <a:rPr lang="en-US" sz="1600" b="1"/>
              <a:t>copy</a:t>
            </a:r>
            <a:r>
              <a:rPr lang="en-US" sz="1600"/>
              <a:t>(){</a:t>
            </a:r>
            <a:endParaRPr lang="en-US" sz="1600" dirty="0"/>
          </a:p>
          <a:p>
            <a:pPr lvl="3">
              <a:buSzPts val="2200"/>
              <a:buNone/>
            </a:pPr>
            <a:r>
              <a:rPr lang="en-US" sz="1600" b="1"/>
              <a:t>from</a:t>
            </a:r>
            <a:r>
              <a:rPr lang="en-US" sz="1600"/>
              <a:t> "$buildDir/libs/distributed-systems-demo.ear"</a:t>
            </a:r>
          </a:p>
          <a:p>
            <a:pPr lvl="3">
              <a:buSzPts val="2200"/>
              <a:buNone/>
            </a:pPr>
            <a:r>
              <a:rPr lang="en-US" sz="1600" b="1"/>
              <a:t>into </a:t>
            </a:r>
            <a:r>
              <a:rPr lang="en-US" sz="1600"/>
              <a:t>"$wildfly_home/standalone/deployments/"</a:t>
            </a:r>
          </a:p>
          <a:p>
            <a:pPr lvl="2">
              <a:buSzPts val="2200"/>
              <a:buNone/>
            </a:pPr>
            <a:r>
              <a:rPr lang="en-US" sz="1600"/>
              <a:t>}</a:t>
            </a:r>
            <a:endParaRPr lang="en-US" sz="1600" dirty="0"/>
          </a:p>
          <a:p>
            <a:pPr lvl="2">
              <a:buSzPts val="2200"/>
              <a:buNone/>
            </a:pPr>
            <a:r>
              <a:rPr lang="en-US" sz="1600"/>
              <a:t>println("Application deployed!")</a:t>
            </a:r>
            <a:endParaRPr lang="en-US"/>
          </a:p>
          <a:p>
            <a:pPr lvl="1">
              <a:buSzPts val="2200"/>
              <a:buNone/>
            </a:pPr>
            <a:r>
              <a:rPr lang="en-US" sz="240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29190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b="1" i="0" u="none" strike="noStrike" cap="none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Gradle – Main Elements</a:t>
            </a:r>
            <a:r>
              <a:rPr lang="en-US" sz="3200"/>
              <a:t> (6)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52696" y="1280847"/>
            <a:ext cx="851698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b="1">
                <a:solidFill>
                  <a:schemeClr val="tx1"/>
                </a:solidFill>
              </a:rPr>
              <a:t>IDE Plugins</a:t>
            </a:r>
            <a:endParaRPr lang="en-US" b="1">
              <a:solidFill>
                <a:schemeClr val="tx1"/>
              </a:solidFill>
            </a:endParaRP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endParaRPr lang="en-US" sz="2400" dirty="0">
              <a:solidFill>
                <a:schemeClr val="tx1"/>
              </a:solidFill>
            </a:endParaRPr>
          </a:p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88900" lvl="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b="1" dirty="0">
                <a:solidFill>
                  <a:schemeClr val="tx1"/>
                </a:solidFill>
              </a:rPr>
              <a:t>Command line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>
                <a:solidFill>
                  <a:schemeClr val="tx1"/>
                </a:solidFill>
              </a:rPr>
              <a:t>gradlew &lt;taskname&gt;</a:t>
            </a:r>
          </a:p>
          <a:p>
            <a:pPr marL="88900" indent="0" algn="ctr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000">
                <a:solidFill>
                  <a:schemeClr val="tx1"/>
                </a:solidFill>
              </a:rPr>
              <a:t>i.e. </a:t>
            </a:r>
            <a:r>
              <a:rPr lang="en-US" sz="2000" i="1">
                <a:solidFill>
                  <a:schemeClr val="tx1"/>
                </a:solidFill>
              </a:rPr>
              <a:t>gradlew build</a:t>
            </a:r>
            <a:r>
              <a:rPr lang="en-US" sz="2000">
                <a:solidFill>
                  <a:schemeClr val="tx1"/>
                </a:solidFill>
              </a:rPr>
              <a:t> or </a:t>
            </a:r>
            <a:r>
              <a:rPr lang="en-US" sz="2000" i="1">
                <a:solidFill>
                  <a:schemeClr val="tx1"/>
                </a:solidFill>
              </a:rPr>
              <a:t>gradlew deployEar</a:t>
            </a:r>
          </a:p>
        </p:txBody>
      </p:sp>
      <p:pic>
        <p:nvPicPr>
          <p:cNvPr id="2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8230D3F-7F45-4ADA-8A29-987A24762A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971" t="9143" r="204" b="-286"/>
          <a:stretch/>
        </p:blipFill>
        <p:spPr>
          <a:xfrm>
            <a:off x="3468684" y="1282728"/>
            <a:ext cx="2285492" cy="324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9290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Outline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830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20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Introduction</a:t>
            </a:r>
            <a:endParaRPr lang="en-US">
              <a:solidFill>
                <a:schemeClr val="tx2"/>
              </a:solidFill>
            </a:endParaRP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Decentralized Version Control Systems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Dependency management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Build automation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Continuous integration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Sharing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18410518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Why continuous? (1)</a:t>
            </a: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2609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lvl="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dirty="0">
                <a:solidFill>
                  <a:schemeClr val="tx1"/>
                </a:solidFill>
              </a:rPr>
              <a:t>Avoid the integration hell: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Work in parallel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Don’t waste developers’ time with repetitive tasks</a:t>
            </a:r>
          </a:p>
          <a:p>
            <a:pPr lvl="0"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b="1">
                <a:solidFill>
                  <a:schemeClr val="tx1"/>
                </a:solidFill>
              </a:rPr>
              <a:t>Don’t break stuffs</a:t>
            </a:r>
          </a:p>
        </p:txBody>
      </p:sp>
      <p:pic>
        <p:nvPicPr>
          <p:cNvPr id="2" name="Graphic 2" descr="Money">
            <a:extLst>
              <a:ext uri="{FF2B5EF4-FFF2-40B4-BE49-F238E27FC236}">
                <a16:creationId xmlns:a16="http://schemas.microsoft.com/office/drawing/2014/main" id="{62E48C42-F998-4F84-953A-753658F83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3324" y="4598269"/>
            <a:ext cx="914400" cy="914400"/>
          </a:xfrm>
          <a:prstGeom prst="rect">
            <a:avLst/>
          </a:prstGeom>
        </p:spPr>
      </p:pic>
      <p:pic>
        <p:nvPicPr>
          <p:cNvPr id="4" name="Graphic 4" descr="Hourglass">
            <a:extLst>
              <a:ext uri="{FF2B5EF4-FFF2-40B4-BE49-F238E27FC236}">
                <a16:creationId xmlns:a16="http://schemas.microsoft.com/office/drawing/2014/main" id="{0C41CA44-3304-4C58-8F7C-08AF357333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125030" y="4626215"/>
            <a:ext cx="914400" cy="91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443BDA-0215-4606-91D1-E4A7B9A2AD1B}"/>
              </a:ext>
            </a:extLst>
          </p:cNvPr>
          <p:cNvSpPr txBox="1"/>
          <p:nvPr/>
        </p:nvSpPr>
        <p:spPr>
          <a:xfrm>
            <a:off x="3116562" y="4910707"/>
            <a:ext cx="2525219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solidFill>
                  <a:schemeClr val="tx1"/>
                </a:solidFill>
                <a:latin typeface="Trebuchet MS"/>
                <a:sym typeface="Trebuchet MS"/>
              </a:rPr>
              <a:t>Time is money! </a:t>
            </a:r>
            <a:endParaRPr lang="en-US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594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What is DevOps?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2210737"/>
            <a:ext cx="8229600" cy="2967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400" indent="0">
              <a:lnSpc>
                <a:spcPct val="150000"/>
              </a:lnSpc>
              <a:buSzPts val="2200"/>
              <a:buNone/>
            </a:pPr>
            <a:r>
              <a:rPr lang="en-US" sz="2400"/>
              <a:t>"</a:t>
            </a:r>
            <a:r>
              <a:rPr lang="en-US" sz="2400" b="1"/>
              <a:t>DevOps</a:t>
            </a:r>
            <a:r>
              <a:rPr lang="en-US" sz="2400"/>
              <a:t> is a set of </a:t>
            </a:r>
            <a:r>
              <a:rPr lang="en-US" sz="2400" i="1"/>
              <a:t>practices </a:t>
            </a:r>
            <a:r>
              <a:rPr lang="en-US" sz="2400"/>
              <a:t>that combines </a:t>
            </a:r>
            <a:r>
              <a:rPr lang="en-US" sz="2400" i="1"/>
              <a:t>software development</a:t>
            </a:r>
            <a:r>
              <a:rPr lang="en-US" sz="2400"/>
              <a:t> (</a:t>
            </a:r>
            <a:r>
              <a:rPr lang="en-US" sz="2400" i="1"/>
              <a:t>Dev</a:t>
            </a:r>
            <a:r>
              <a:rPr lang="en-US" sz="2400"/>
              <a:t>) and </a:t>
            </a:r>
            <a:r>
              <a:rPr lang="en-US" sz="2400" i="1"/>
              <a:t>information-technology operations</a:t>
            </a:r>
            <a:r>
              <a:rPr lang="en-US" sz="2400"/>
              <a:t> (</a:t>
            </a:r>
            <a:r>
              <a:rPr lang="en-US" sz="2400" i="1"/>
              <a:t>Ops</a:t>
            </a:r>
            <a:r>
              <a:rPr lang="en-US" sz="2400"/>
              <a:t>) which aims to:</a:t>
            </a:r>
            <a:endParaRPr lang="en-US"/>
          </a:p>
          <a:p>
            <a:pPr lvl="1">
              <a:lnSpc>
                <a:spcPct val="150000"/>
              </a:lnSpc>
              <a:buSzPts val="2200"/>
            </a:pPr>
            <a:r>
              <a:rPr lang="en-US" sz="2000" i="1"/>
              <a:t>shorten the systems development life cycle</a:t>
            </a:r>
            <a:r>
              <a:rPr lang="en-US" sz="2000" dirty="0"/>
              <a:t> </a:t>
            </a:r>
          </a:p>
          <a:p>
            <a:pPr lvl="1">
              <a:lnSpc>
                <a:spcPct val="150000"/>
              </a:lnSpc>
              <a:buSzPts val="2200"/>
            </a:pPr>
            <a:r>
              <a:rPr lang="en-US" sz="2000" i="1"/>
              <a:t>provide continuous delivery</a:t>
            </a:r>
            <a:r>
              <a:rPr lang="en-US" sz="2000" dirty="0"/>
              <a:t> </a:t>
            </a:r>
            <a:r>
              <a:rPr lang="en-US" sz="2000"/>
              <a:t>with high </a:t>
            </a:r>
            <a:r>
              <a:rPr lang="en-US" sz="2000" i="1"/>
              <a:t>software quality."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365831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Why continuous? (2)</a:t>
            </a:r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60D3E1BF-1D68-4977-ABC4-94E8C9FF615E}"/>
              </a:ext>
            </a:extLst>
          </p:cNvPr>
          <p:cNvGrpSpPr/>
          <p:nvPr/>
        </p:nvGrpSpPr>
        <p:grpSpPr>
          <a:xfrm>
            <a:off x="101236" y="2211697"/>
            <a:ext cx="8823959" cy="3245855"/>
            <a:chOff x="130629" y="1506303"/>
            <a:chExt cx="8823959" cy="3245855"/>
          </a:xfrm>
        </p:grpSpPr>
        <p:pic>
          <p:nvPicPr>
            <p:cNvPr id="1028" name="Picture 4" descr="Traditional Integration">
              <a:extLst>
                <a:ext uri="{FF2B5EF4-FFF2-40B4-BE49-F238E27FC236}">
                  <a16:creationId xmlns:a16="http://schemas.microsoft.com/office/drawing/2014/main" id="{41DB1B76-B619-48F9-87ED-7ED3A706A1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629" y="1506303"/>
              <a:ext cx="4382587" cy="32458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Continuous Integration">
              <a:extLst>
                <a:ext uri="{FF2B5EF4-FFF2-40B4-BE49-F238E27FC236}">
                  <a16:creationId xmlns:a16="http://schemas.microsoft.com/office/drawing/2014/main" id="{5E816FA7-6221-45B1-9D43-54BF22FD6C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0" y="1506304"/>
              <a:ext cx="4382588" cy="32458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426804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Why continuous? (3)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170D97D-BE26-49CC-9ED2-0D55D9499A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85" b="13375"/>
          <a:stretch/>
        </p:blipFill>
        <p:spPr bwMode="auto">
          <a:xfrm>
            <a:off x="494754" y="1404418"/>
            <a:ext cx="8154491" cy="4668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91673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Why continuous? (4)</a:t>
            </a: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lvl="0" indent="0">
              <a:lnSpc>
                <a:spcPct val="200000"/>
              </a:lnSpc>
              <a:spcBef>
                <a:spcPts val="480"/>
              </a:spcBef>
              <a:buSzPts val="2200"/>
              <a:buNone/>
            </a:pPr>
            <a:r>
              <a:rPr lang="en-US" sz="2400" dirty="0">
                <a:solidFill>
                  <a:schemeClr val="tx1"/>
                </a:solidFill>
              </a:rPr>
              <a:t>Allow prototype code ends up in production</a:t>
            </a:r>
          </a:p>
          <a:p>
            <a:pPr marL="431800" indent="-342900">
              <a:lnSpc>
                <a:spcPct val="20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Classically used with a negative meaning</a:t>
            </a:r>
          </a:p>
          <a:p>
            <a:pPr marL="431800" indent="-342900">
              <a:lnSpc>
                <a:spcPct val="20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Not so bad if done appropriately</a:t>
            </a:r>
          </a:p>
          <a:p>
            <a:pPr marL="88900" lvl="0" indent="0">
              <a:lnSpc>
                <a:spcPct val="200000"/>
              </a:lnSpc>
              <a:spcBef>
                <a:spcPts val="480"/>
              </a:spcBef>
              <a:buSzPts val="2200"/>
              <a:buNone/>
            </a:pPr>
            <a:r>
              <a:rPr lang="en-US" sz="2400" i="1" dirty="0">
                <a:solidFill>
                  <a:schemeClr val="tx1"/>
                </a:solidFill>
              </a:rPr>
              <a:t>Make it easy to access and use the latest prototype</a:t>
            </a:r>
          </a:p>
        </p:txBody>
      </p:sp>
    </p:spTree>
    <p:extLst>
      <p:ext uri="{BB962C8B-B14F-4D97-AF65-F5344CB8AC3E}">
        <p14:creationId xmlns:p14="http://schemas.microsoft.com/office/powerpoint/2010/main" val="22232004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Continuous Integration Software</a:t>
            </a: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78377" y="1228596"/>
            <a:ext cx="8987246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lvl="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dirty="0">
                <a:solidFill>
                  <a:schemeClr val="tx1"/>
                </a:solidFill>
              </a:rPr>
              <a:t>Software that promotes the practice of continuous integration:</a:t>
            </a:r>
          </a:p>
          <a:p>
            <a:pPr marL="1003300" lvl="1" indent="-457200">
              <a:lnSpc>
                <a:spcPct val="150000"/>
              </a:lnSpc>
              <a:spcBef>
                <a:spcPts val="480"/>
              </a:spcBef>
              <a:buSzPts val="2200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Runs a build for every change in the project</a:t>
            </a:r>
          </a:p>
          <a:p>
            <a:pPr marL="1003300" lvl="1" indent="-457200">
              <a:lnSpc>
                <a:spcPct val="150000"/>
              </a:lnSpc>
              <a:spcBef>
                <a:spcPts val="480"/>
              </a:spcBef>
              <a:buSzPts val="2200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Prepares fresh environments where the builds are hosted</a:t>
            </a:r>
          </a:p>
          <a:p>
            <a:pPr marL="1003300" lvl="1" indent="-457200">
              <a:lnSpc>
                <a:spcPct val="150000"/>
              </a:lnSpc>
              <a:spcBef>
                <a:spcPts val="480"/>
              </a:spcBef>
              <a:buSzPts val="2200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Notifies the results, e.g. if a failure occurs</a:t>
            </a:r>
          </a:p>
          <a:p>
            <a:pPr marL="1003300" lvl="1" indent="-457200">
              <a:lnSpc>
                <a:spcPct val="150000"/>
              </a:lnSpc>
              <a:spcBef>
                <a:spcPts val="480"/>
              </a:spcBef>
              <a:buSzPts val="2200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Provides tools for deploying the produced artifacts</a:t>
            </a:r>
          </a:p>
          <a:p>
            <a:pPr marL="1003300" lvl="1" indent="-457200">
              <a:lnSpc>
                <a:spcPct val="150000"/>
              </a:lnSpc>
              <a:spcBef>
                <a:spcPts val="480"/>
              </a:spcBef>
              <a:buSzPts val="2200"/>
              <a:buAutoNum type="arabicPeriod"/>
            </a:pPr>
            <a:endParaRPr lang="en-US" sz="2000" dirty="0">
              <a:solidFill>
                <a:schemeClr val="tx1"/>
              </a:solidFill>
            </a:endParaRPr>
          </a:p>
          <a:p>
            <a:pPr marL="88900" lvl="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dirty="0">
                <a:solidFill>
                  <a:schemeClr val="tx1"/>
                </a:solidFill>
              </a:rPr>
              <a:t>Hosted CI with free plans for open source projects are:</a:t>
            </a:r>
          </a:p>
          <a:p>
            <a:pPr marL="88900" lvl="0" indent="0">
              <a:lnSpc>
                <a:spcPct val="200000"/>
              </a:lnSpc>
              <a:spcBef>
                <a:spcPts val="480"/>
              </a:spcBef>
              <a:buSzPts val="2200"/>
              <a:buNone/>
            </a:pPr>
            <a:r>
              <a:rPr lang="en-US" sz="2000" i="1" dirty="0">
                <a:solidFill>
                  <a:schemeClr val="tx1"/>
                </a:solidFill>
              </a:rPr>
              <a:t>Circle CI, </a:t>
            </a:r>
            <a:r>
              <a:rPr lang="en-US" sz="2000" i="1" err="1">
                <a:solidFill>
                  <a:schemeClr val="tx1"/>
                </a:solidFill>
              </a:rPr>
              <a:t>Codefresh</a:t>
            </a:r>
            <a:r>
              <a:rPr lang="en-US" sz="2000" i="1" dirty="0">
                <a:solidFill>
                  <a:schemeClr val="tx1"/>
                </a:solidFill>
              </a:rPr>
              <a:t>, </a:t>
            </a:r>
            <a:r>
              <a:rPr lang="en-US" sz="2000" i="1" err="1">
                <a:solidFill>
                  <a:schemeClr val="tx1"/>
                </a:solidFill>
              </a:rPr>
              <a:t>Codeship</a:t>
            </a:r>
            <a:r>
              <a:rPr lang="en-US" sz="2000" i="1" dirty="0">
                <a:solidFill>
                  <a:schemeClr val="tx1"/>
                </a:solidFill>
              </a:rPr>
              <a:t>, drone.io, Pipelines, </a:t>
            </a:r>
            <a:r>
              <a:rPr lang="en-US" sz="2000" b="1" i="1" u="sng" dirty="0">
                <a:solidFill>
                  <a:schemeClr val="tx1"/>
                </a:solidFill>
              </a:rPr>
              <a:t>Travis CI</a:t>
            </a:r>
            <a:r>
              <a:rPr lang="en-US" sz="2000" i="1" dirty="0">
                <a:solidFill>
                  <a:schemeClr val="tx1"/>
                </a:solidFill>
              </a:rPr>
              <a:t>, </a:t>
            </a:r>
            <a:r>
              <a:rPr lang="en-US" sz="2000" i="1" err="1">
                <a:solidFill>
                  <a:schemeClr val="tx1"/>
                </a:solidFill>
              </a:rPr>
              <a:t>Wercker</a:t>
            </a:r>
            <a:r>
              <a:rPr lang="en-US" sz="2000" i="1" dirty="0">
                <a:solidFill>
                  <a:schemeClr val="tx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001126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Travis CI</a:t>
            </a: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267788" y="1137156"/>
            <a:ext cx="8608423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31800" indent="-3429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Web based</a:t>
            </a:r>
          </a:p>
          <a:p>
            <a:pPr marL="431800" indent="-3429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Well integrated with GitHub</a:t>
            </a:r>
          </a:p>
          <a:p>
            <a:pPr marL="831850" lvl="1" indent="-28575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</a:rPr>
              <a:t>Build results are displayed in the repo without intervention</a:t>
            </a:r>
          </a:p>
          <a:p>
            <a:pPr marL="831850" lvl="1" indent="-28575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</a:rPr>
              <a:t>Automatic build of any pull request</a:t>
            </a:r>
          </a:p>
          <a:p>
            <a:pPr marL="431800" indent="-3429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Free for open source projects</a:t>
            </a:r>
          </a:p>
          <a:p>
            <a:pPr marL="431800" indent="-3429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Cronjobs</a:t>
            </a:r>
          </a:p>
          <a:p>
            <a:pPr marL="431800" indent="-3429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Project-local configuration via YAML </a:t>
            </a:r>
            <a:r>
              <a:rPr lang="en-US" sz="2000" dirty="0">
                <a:solidFill>
                  <a:schemeClr val="tx1"/>
                </a:solidFill>
              </a:rPr>
              <a:t>(in the .</a:t>
            </a:r>
            <a:r>
              <a:rPr lang="en-US" sz="2000" dirty="0" err="1">
                <a:solidFill>
                  <a:schemeClr val="tx1"/>
                </a:solidFill>
              </a:rPr>
              <a:t>travis.yml</a:t>
            </a:r>
            <a:r>
              <a:rPr lang="en-US" sz="2000" dirty="0">
                <a:solidFill>
                  <a:schemeClr val="tx1"/>
                </a:solidFill>
              </a:rPr>
              <a:t> file)</a:t>
            </a:r>
          </a:p>
          <a:p>
            <a:pPr marL="431800" indent="-3429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Out of the box support for Gradle</a:t>
            </a:r>
          </a:p>
          <a:p>
            <a:pPr marL="431800" indent="-3429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</a:rPr>
              <a:t>Dozens of deployment targets</a:t>
            </a:r>
          </a:p>
        </p:txBody>
      </p:sp>
    </p:spTree>
    <p:extLst>
      <p:ext uri="{BB962C8B-B14F-4D97-AF65-F5344CB8AC3E}">
        <p14:creationId xmlns:p14="http://schemas.microsoft.com/office/powerpoint/2010/main" val="31712447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Travis CI – Basic Example (1)</a:t>
            </a:r>
            <a:endParaRPr lang="en-US" sz="3200" dirty="0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128057" y="1241218"/>
            <a:ext cx="8608423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indent="0">
              <a:spcBef>
                <a:spcPts val="480"/>
              </a:spcBef>
              <a:buSzPts val="2200"/>
              <a:buNone/>
            </a:pPr>
            <a:r>
              <a:rPr lang="en-US" sz="1600" dirty="0">
                <a:solidFill>
                  <a:schemeClr val="accent6"/>
                </a:solidFill>
              </a:rPr>
              <a:t>language</a:t>
            </a:r>
            <a:r>
              <a:rPr lang="en-US" sz="1600" dirty="0"/>
              <a:t>: java
</a:t>
            </a:r>
            <a:r>
              <a:rPr lang="en-US" sz="1600" dirty="0" err="1">
                <a:solidFill>
                  <a:schemeClr val="accent6"/>
                </a:solidFill>
              </a:rPr>
              <a:t>jdk</a:t>
            </a:r>
            <a:r>
              <a:rPr lang="en-US" sz="1600" dirty="0"/>
              <a:t>:  - openjdk11
</a:t>
            </a:r>
            <a:r>
              <a:rPr lang="en-US" sz="1600" dirty="0" err="1">
                <a:solidFill>
                  <a:schemeClr val="accent6"/>
                </a:solidFill>
              </a:rPr>
              <a:t>sudo</a:t>
            </a:r>
            <a:r>
              <a:rPr lang="en-US" sz="1600" dirty="0"/>
              <a:t>: required
</a:t>
            </a:r>
            <a:r>
              <a:rPr lang="en-US" sz="1600" dirty="0">
                <a:solidFill>
                  <a:schemeClr val="accent6"/>
                </a:solidFill>
              </a:rPr>
              <a:t>dist</a:t>
            </a:r>
            <a:r>
              <a:rPr lang="en-US" sz="1600" dirty="0"/>
              <a:t>: bionic</a:t>
            </a:r>
          </a:p>
          <a:p>
            <a:pPr marL="88900" indent="0">
              <a:spcBef>
                <a:spcPts val="480"/>
              </a:spcBef>
              <a:buSzPts val="2200"/>
              <a:buNone/>
            </a:pPr>
            <a:r>
              <a:rPr lang="en-US" sz="1600" dirty="0"/>
              <a:t>  </a:t>
            </a:r>
            <a:r>
              <a:rPr lang="en-US" sz="1600" dirty="0">
                <a:solidFill>
                  <a:schemeClr val="accent6"/>
                </a:solidFill>
              </a:rPr>
              <a:t>apt</a:t>
            </a:r>
            <a:r>
              <a:rPr lang="en-US" sz="1600" dirty="0"/>
              <a:t>:
    packages: - google-chrome-stable
</a:t>
            </a:r>
            <a:r>
              <a:rPr lang="en-US" sz="1600" dirty="0" err="1">
                <a:solidFill>
                  <a:schemeClr val="accent6"/>
                </a:solidFill>
              </a:rPr>
              <a:t>before_script</a:t>
            </a:r>
            <a:r>
              <a:rPr lang="en-US" sz="1600" dirty="0"/>
              <a:t>:
  - "export DISPLAY=:99.0"
  - sleep 3 
</a:t>
            </a:r>
            <a:r>
              <a:rPr lang="en-US" sz="1600" dirty="0">
                <a:solidFill>
                  <a:schemeClr val="accent6"/>
                </a:solidFill>
              </a:rPr>
              <a:t>install</a:t>
            </a:r>
            <a:r>
              <a:rPr lang="en-US" sz="1600" dirty="0"/>
              <a:t>: 
  - </a:t>
            </a:r>
            <a:r>
              <a:rPr lang="en-US" sz="1600" dirty="0" err="1"/>
              <a:t>wget</a:t>
            </a:r>
            <a:r>
              <a:rPr lang="en-US" sz="1600" dirty="0"/>
              <a:t> -N https://chromedriver.storage.googleapis.com/2.43/chromedriver_linux64.zip -P ~/
  - unzip ~/chromedriver_linux64.zip -d ~/
  - rm ~/chromedriver_linux64.zip
  - </a:t>
            </a:r>
            <a:r>
              <a:rPr lang="en-US" sz="1600" dirty="0" err="1"/>
              <a:t>sudo</a:t>
            </a:r>
            <a:r>
              <a:rPr lang="en-US" sz="1600" dirty="0"/>
              <a:t> mv -f ~/</a:t>
            </a:r>
            <a:r>
              <a:rPr lang="en-US" sz="1600" dirty="0" err="1"/>
              <a:t>chromedriver</a:t>
            </a:r>
            <a:r>
              <a:rPr lang="en-US" sz="1600" dirty="0"/>
              <a:t> /</a:t>
            </a:r>
            <a:r>
              <a:rPr lang="en-US" sz="1600" dirty="0" err="1"/>
              <a:t>usr</a:t>
            </a:r>
            <a:r>
              <a:rPr lang="en-US" sz="1600" dirty="0"/>
              <a:t>/local/bin/
  - </a:t>
            </a:r>
            <a:r>
              <a:rPr lang="en-US" sz="1600" dirty="0" err="1"/>
              <a:t>sudo</a:t>
            </a:r>
            <a:r>
              <a:rPr lang="en-US" sz="1600" dirty="0"/>
              <a:t> </a:t>
            </a:r>
            <a:r>
              <a:rPr lang="en-US" sz="1600" dirty="0" err="1"/>
              <a:t>chmod</a:t>
            </a:r>
            <a:r>
              <a:rPr lang="en-US" sz="1600" dirty="0"/>
              <a:t> +x /</a:t>
            </a:r>
            <a:r>
              <a:rPr lang="en-US" sz="1600" dirty="0" err="1"/>
              <a:t>usr</a:t>
            </a:r>
            <a:r>
              <a:rPr lang="en-US" sz="1600" dirty="0"/>
              <a:t>/local/bin/</a:t>
            </a:r>
            <a:r>
              <a:rPr lang="en-US" sz="1600" dirty="0" err="1"/>
              <a:t>chromedriver</a:t>
            </a:r>
            <a:endParaRPr lang="en-US" sz="1600" dirty="0"/>
          </a:p>
          <a:p>
            <a:pPr marL="88900" indent="0">
              <a:spcBef>
                <a:spcPts val="480"/>
              </a:spcBef>
              <a:buSzPts val="2200"/>
              <a:buNone/>
            </a:pPr>
            <a:r>
              <a:rPr lang="en-US" sz="1600" dirty="0"/>
              <a:t>…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643890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Travis CI – Basic Example (2)</a:t>
            </a:r>
            <a:endParaRPr lang="en-US" sz="3200" dirty="0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128057" y="1343958"/>
            <a:ext cx="8608423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indent="0">
              <a:spcBef>
                <a:spcPts val="480"/>
              </a:spcBef>
              <a:buSzPts val="2200"/>
              <a:buNone/>
            </a:pPr>
            <a:r>
              <a:rPr lang="en-US" sz="1600"/>
              <a:t>.</a:t>
            </a:r>
            <a:endParaRPr lang="en-US" sz="1600" dirty="0"/>
          </a:p>
          <a:p>
            <a:pPr marL="88900" indent="0">
              <a:spcBef>
                <a:spcPts val="480"/>
              </a:spcBef>
              <a:buSzPts val="2200"/>
              <a:buNone/>
            </a:pPr>
            <a:r>
              <a:rPr lang="en-US" sz="1600"/>
              <a:t>.</a:t>
            </a:r>
            <a:endParaRPr lang="en-US" sz="1600" dirty="0"/>
          </a:p>
          <a:p>
            <a:pPr marL="88900" indent="0">
              <a:spcBef>
                <a:spcPts val="480"/>
              </a:spcBef>
              <a:buSzPts val="2200"/>
              <a:buNone/>
            </a:pPr>
            <a:r>
              <a:rPr lang="en-US" sz="1600" dirty="0">
                <a:solidFill>
                  <a:schemeClr val="accent6"/>
                </a:solidFill>
              </a:rPr>
              <a:t>script</a:t>
            </a:r>
            <a:r>
              <a:rPr lang="en-US" sz="1600" dirty="0"/>
              <a:t>: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  - ./myapplicationtest </a:t>
            </a:r>
            <a:br>
              <a:rPr lang="en-US" sz="1600" dirty="0"/>
            </a:br>
            <a:br>
              <a:rPr lang="en-US" sz="1600" dirty="0"/>
            </a:br>
            <a:r>
              <a:rPr lang="en-US" sz="1600">
                <a:solidFill>
                  <a:schemeClr val="accent6"/>
                </a:solidFill>
              </a:rPr>
              <a:t>after_success</a:t>
            </a:r>
            <a:r>
              <a:rPr lang="en-US" sz="1600"/>
              <a:t>: echo Build successful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>
                <a:solidFill>
                  <a:schemeClr val="accent6"/>
                </a:solidFill>
              </a:rPr>
              <a:t>after failure</a:t>
            </a:r>
            <a:r>
              <a:rPr lang="en-US" sz="1600" dirty="0"/>
              <a:t>: sudo mail -s "Build failure" ghiselli.nicola@gmail.com &lt; /dev/null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>
                <a:solidFill>
                  <a:schemeClr val="accent6"/>
                </a:solidFill>
              </a:rPr>
              <a:t>before_deploy</a:t>
            </a:r>
            <a:r>
              <a:rPr lang="en-US" sz="1600" dirty="0"/>
              <a:t>: echo Preparing for deploy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>
                <a:solidFill>
                  <a:schemeClr val="accent6"/>
                </a:solidFill>
              </a:rPr>
              <a:t>after_deploy</a:t>
            </a:r>
            <a:r>
              <a:rPr lang="en-US" sz="1600" dirty="0"/>
              <a:t>: echo Deployment phase concluded.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9278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Outline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830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20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Introduction</a:t>
            </a:r>
            <a:endParaRPr lang="en-US">
              <a:solidFill>
                <a:schemeClr val="tx2"/>
              </a:solidFill>
            </a:endParaRP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Decentralized Version Control Systems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Dependency management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Build automation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Continuous integration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Sharing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21136636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What is a license?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>
              <a:buSzPts val="2200"/>
              <a:buNone/>
            </a:pPr>
            <a:r>
              <a:rPr lang="en-US" sz="2400" dirty="0"/>
              <a:t>A legal instrument used to regulate access, use, and redistribution of software:</a:t>
            </a:r>
            <a:endParaRPr lang="en-US" dirty="0"/>
          </a:p>
          <a:p>
            <a:pPr marL="368300" indent="-342900">
              <a:lnSpc>
                <a:spcPct val="150000"/>
              </a:lnSpc>
              <a:buSzPts val="2200"/>
            </a:pPr>
            <a:r>
              <a:rPr lang="en-US" sz="2400" dirty="0"/>
              <a:t>retain some guarantees on the software;</a:t>
            </a:r>
            <a:endParaRPr lang="en-US" dirty="0"/>
          </a:p>
          <a:p>
            <a:pPr lvl="1">
              <a:buSzPts val="2200"/>
            </a:pPr>
            <a:r>
              <a:rPr lang="en-US" sz="2000" dirty="0"/>
              <a:t>be recognized as the original creator;</a:t>
            </a:r>
          </a:p>
          <a:p>
            <a:pPr lvl="1">
              <a:buSzPts val="2200"/>
            </a:pPr>
            <a:r>
              <a:rPr lang="en-US" sz="2000" dirty="0"/>
              <a:t>decide whether someone else can redistribute it</a:t>
            </a:r>
            <a:endParaRPr lang="en-US" dirty="0"/>
          </a:p>
          <a:p>
            <a:pPr lvl="1">
              <a:buSzPts val="2200"/>
            </a:pPr>
            <a:r>
              <a:rPr lang="en-US" sz="2000" dirty="0"/>
              <a:t>decide under which circumstances the software can be used</a:t>
            </a:r>
          </a:p>
          <a:p>
            <a:pPr lvl="1">
              <a:buSzPts val="2200"/>
            </a:pPr>
            <a:r>
              <a:rPr lang="en-US" sz="2000" dirty="0"/>
              <a:t>get paid if others use it</a:t>
            </a:r>
          </a:p>
          <a:p>
            <a:pPr marL="368300" indent="-342900">
              <a:lnSpc>
                <a:spcPct val="150000"/>
              </a:lnSpc>
              <a:buSzPts val="2200"/>
            </a:pPr>
            <a:r>
              <a:rPr lang="en-US" sz="2400" dirty="0"/>
              <a:t>law can change greatly among countries;</a:t>
            </a:r>
            <a:endParaRPr lang="en-US" dirty="0"/>
          </a:p>
          <a:p>
            <a:pPr lvl="1">
              <a:lnSpc>
                <a:spcPct val="150000"/>
              </a:lnSpc>
              <a:buSzPts val="2200"/>
            </a:pPr>
            <a:r>
              <a:rPr lang="en-US" sz="2000" dirty="0"/>
              <a:t>Better choosing something proven to work</a:t>
            </a:r>
          </a:p>
          <a:p>
            <a:pPr marL="25400" indent="0">
              <a:lnSpc>
                <a:spcPct val="150000"/>
              </a:lnSpc>
              <a:buSzPts val="220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393667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How select a proper license?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400" indent="-457200">
              <a:lnSpc>
                <a:spcPct val="150000"/>
              </a:lnSpc>
              <a:buSzPts val="2200"/>
              <a:buAutoNum type="arabicPeriod"/>
            </a:pPr>
            <a:r>
              <a:rPr lang="en-US" sz="2400" dirty="0"/>
              <a:t>Copyright vs. Copyleft</a:t>
            </a:r>
            <a:endParaRPr lang="en-US" dirty="0"/>
          </a:p>
          <a:p>
            <a:pPr marL="482600" indent="-457200">
              <a:lnSpc>
                <a:spcPct val="150000"/>
              </a:lnSpc>
              <a:buSzPts val="2200"/>
              <a:buAutoNum type="arabicPeriod"/>
            </a:pPr>
            <a:r>
              <a:rPr lang="en-US" sz="2400" dirty="0"/>
              <a:t>Licensing vs. Ownership</a:t>
            </a:r>
            <a:endParaRPr lang="en-US" dirty="0"/>
          </a:p>
          <a:p>
            <a:pPr marL="482600" indent="-457200">
              <a:lnSpc>
                <a:spcPct val="150000"/>
              </a:lnSpc>
              <a:buSzPts val="2200"/>
              <a:buAutoNum type="arabicPeriod"/>
            </a:pPr>
            <a:r>
              <a:rPr lang="en-US" sz="2400" dirty="0"/>
              <a:t>Proprietary vs. Free</a:t>
            </a:r>
          </a:p>
          <a:p>
            <a:pPr marL="482600" indent="-457200">
              <a:lnSpc>
                <a:spcPct val="150000"/>
              </a:lnSpc>
              <a:buSzPts val="2200"/>
              <a:buAutoNum type="arabicPeriod"/>
            </a:pPr>
            <a:r>
              <a:rPr lang="en-US" sz="2400" dirty="0"/>
              <a:t>Free as in speech vs. free as in beer</a:t>
            </a:r>
          </a:p>
          <a:p>
            <a:pPr marL="482600" indent="-457200">
              <a:lnSpc>
                <a:spcPct val="150000"/>
              </a:lnSpc>
              <a:buSzPts val="2200"/>
              <a:buAutoNum type="arabicPeriod"/>
            </a:pPr>
            <a:r>
              <a:rPr lang="en-US" sz="2400" dirty="0"/>
              <a:t>Free vs. Open source</a:t>
            </a:r>
          </a:p>
          <a:p>
            <a:pPr marL="482600" indent="-457200">
              <a:lnSpc>
                <a:spcPct val="150000"/>
              </a:lnSpc>
              <a:buSzPts val="2200"/>
              <a:buAutoNum type="arabicPeriod"/>
            </a:pPr>
            <a:r>
              <a:rPr lang="en-US" sz="2400" dirty="0"/>
              <a:t>Unlicensed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384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Why DevOps?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2200"/>
            </a:pPr>
            <a:r>
              <a:rPr lang="en-US" sz="2400"/>
              <a:t>Company works are a collaborative activity</a:t>
            </a:r>
            <a:endParaRPr lang="en-US" sz="2400" dirty="0">
              <a:solidFill>
                <a:srgbClr val="000000"/>
              </a:solidFill>
            </a:endParaRPr>
          </a:p>
          <a:p>
            <a:pPr lvl="1">
              <a:buSzPts val="2200"/>
            </a:pPr>
            <a:r>
              <a:rPr lang="en-US" sz="2000"/>
              <a:t>Rarely an activity is carried on by a single worker</a:t>
            </a:r>
          </a:p>
          <a:p>
            <a:pPr lvl="1">
              <a:buSzPts val="2200"/>
            </a:pPr>
            <a:r>
              <a:rPr lang="en-US" sz="2000"/>
              <a:t>Teamwork is key</a:t>
            </a:r>
          </a:p>
          <a:p>
            <a:pPr lvl="1">
              <a:buSzPts val="2200"/>
            </a:pPr>
            <a:r>
              <a:rPr lang="en-US" sz="2000"/>
              <a:t>Coordinating teamwork and working in parallel is difficult</a:t>
            </a:r>
          </a:p>
          <a:p>
            <a:pPr>
              <a:buSzPts val="2200"/>
            </a:pPr>
            <a:endParaRPr lang="en-US" sz="2400" dirty="0"/>
          </a:p>
          <a:p>
            <a:pPr>
              <a:buSzPts val="2200"/>
            </a:pPr>
            <a:r>
              <a:rPr lang="en-US" sz="2400"/>
              <a:t>Research requires reproducibility</a:t>
            </a:r>
            <a:endParaRPr lang="en-US"/>
          </a:p>
          <a:p>
            <a:pPr lvl="1">
              <a:buSzPts val="2200"/>
            </a:pPr>
            <a:r>
              <a:rPr lang="en-US" sz="2000"/>
              <a:t>Too often published results are not reproducible</a:t>
            </a:r>
          </a:p>
          <a:p>
            <a:pPr lvl="1">
              <a:buSzPts val="2200"/>
            </a:pPr>
            <a:r>
              <a:rPr lang="en-US" sz="2000"/>
              <a:t>The software (product or configuration) used to generate/process the results is not available</a:t>
            </a:r>
          </a:p>
          <a:p>
            <a:pPr lvl="1">
              <a:buSzPts val="2200"/>
            </a:pPr>
            <a:r>
              <a:rPr lang="en-US" sz="2000"/>
              <a:t>The actual data used by the authors are not available</a:t>
            </a:r>
          </a:p>
        </p:txBody>
      </p:sp>
    </p:spTree>
    <p:extLst>
      <p:ext uri="{BB962C8B-B14F-4D97-AF65-F5344CB8AC3E}">
        <p14:creationId xmlns:p14="http://schemas.microsoft.com/office/powerpoint/2010/main" val="3687410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Most common license</a:t>
            </a:r>
            <a:endParaRPr lang="en-US"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400" indent="-457200">
              <a:lnSpc>
                <a:spcPct val="150000"/>
              </a:lnSpc>
              <a:buSzPts val="2200"/>
            </a:pPr>
            <a:r>
              <a:rPr lang="en-US" sz="2400" dirty="0"/>
              <a:t>GNU GPLv3</a:t>
            </a:r>
          </a:p>
          <a:p>
            <a:pPr marL="25400" indent="-457200">
              <a:lnSpc>
                <a:spcPct val="150000"/>
              </a:lnSpc>
              <a:buSzPts val="2200"/>
            </a:pPr>
            <a:r>
              <a:rPr lang="en-US" sz="2400" dirty="0"/>
              <a:t>GNU LGPLv3</a:t>
            </a:r>
          </a:p>
          <a:p>
            <a:pPr marL="25400" indent="-457200">
              <a:lnSpc>
                <a:spcPct val="150000"/>
              </a:lnSpc>
              <a:buSzPts val="2200"/>
            </a:pPr>
            <a:r>
              <a:rPr lang="en-US" sz="2400" dirty="0"/>
              <a:t>GNU GPL with linking exception I, II</a:t>
            </a:r>
          </a:p>
          <a:p>
            <a:pPr marL="25400" indent="-457200">
              <a:lnSpc>
                <a:spcPct val="150000"/>
              </a:lnSpc>
              <a:buSzPts val="2200"/>
            </a:pPr>
            <a:r>
              <a:rPr lang="en-US" sz="2400" dirty="0"/>
              <a:t>MIT License</a:t>
            </a:r>
          </a:p>
          <a:p>
            <a:pPr marL="25400" indent="-457200">
              <a:lnSpc>
                <a:spcPct val="150000"/>
              </a:lnSpc>
              <a:buSzPts val="2200"/>
            </a:pPr>
            <a:r>
              <a:rPr lang="en-US" sz="2400" dirty="0"/>
              <a:t>Apache License 2.0</a:t>
            </a:r>
          </a:p>
          <a:p>
            <a:pPr marL="25400" indent="-457200">
              <a:lnSpc>
                <a:spcPct val="150000"/>
              </a:lnSpc>
              <a:buSzPts val="2200"/>
            </a:pPr>
            <a:r>
              <a:rPr lang="en-US" sz="2400" dirty="0"/>
              <a:t>WTFPL</a:t>
            </a:r>
          </a:p>
          <a:p>
            <a:pPr marL="25400" indent="-457200">
              <a:lnSpc>
                <a:spcPct val="150000"/>
              </a:lnSpc>
              <a:buSzPts val="2200"/>
            </a:pPr>
            <a:r>
              <a:rPr lang="en-US" sz="2400" dirty="0"/>
              <a:t>Creative Commons Licenses</a:t>
            </a:r>
          </a:p>
          <a:p>
            <a:pPr marL="25400" indent="-457200">
              <a:lnSpc>
                <a:spcPct val="150000"/>
              </a:lnSpc>
              <a:buSzPts val="2200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67140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Apply a license</a:t>
            </a: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400" indent="-457200">
              <a:lnSpc>
                <a:spcPct val="150000"/>
              </a:lnSpc>
              <a:buSzPts val="2200"/>
            </a:pPr>
            <a:r>
              <a:rPr lang="en-US" sz="2400" dirty="0"/>
              <a:t>State the license clearly in the project</a:t>
            </a:r>
            <a:endParaRPr lang="en-US" dirty="0"/>
          </a:p>
          <a:p>
            <a:pPr marL="25400" indent="-457200">
              <a:lnSpc>
                <a:spcPct val="150000"/>
              </a:lnSpc>
              <a:buSzPts val="2200"/>
            </a:pPr>
            <a:r>
              <a:rPr lang="en-US" sz="2400" dirty="0"/>
              <a:t>Apply a copyright notice header to each source file</a:t>
            </a:r>
          </a:p>
          <a:p>
            <a:pPr marL="25400" indent="-457200">
              <a:lnSpc>
                <a:spcPct val="150000"/>
              </a:lnSpc>
              <a:buSzPts val="2200"/>
            </a:pPr>
            <a:r>
              <a:rPr lang="en-US" sz="2400" dirty="0"/>
              <a:t>Your software is now legally protected </a:t>
            </a:r>
          </a:p>
          <a:p>
            <a:pPr marL="25400" indent="-457200">
              <a:lnSpc>
                <a:spcPct val="150000"/>
              </a:lnSpc>
              <a:buSzPts val="2200"/>
            </a:pPr>
            <a:endParaRPr lang="en-US" sz="2400" dirty="0"/>
          </a:p>
          <a:p>
            <a:pPr marL="25400" indent="-457200">
              <a:lnSpc>
                <a:spcPct val="150000"/>
              </a:lnSpc>
              <a:buSzPts val="2200"/>
            </a:pPr>
            <a:endParaRPr lang="en-US" sz="2400" dirty="0"/>
          </a:p>
          <a:p>
            <a:pPr marL="0" indent="0">
              <a:lnSpc>
                <a:spcPct val="150000"/>
              </a:lnSpc>
              <a:buSzPts val="2200"/>
              <a:buNone/>
            </a:pPr>
            <a:r>
              <a:rPr lang="en-US" sz="2400" dirty="0"/>
              <a:t>Usually you need to add 2 files in the root of your project:</a:t>
            </a:r>
          </a:p>
          <a:p>
            <a:pPr lvl="1">
              <a:lnSpc>
                <a:spcPct val="150000"/>
              </a:lnSpc>
              <a:buSzPts val="2200"/>
            </a:pPr>
            <a:r>
              <a:rPr lang="en-US" sz="2000" dirty="0"/>
              <a:t>&lt;LICENSE-TYPE&gt;.txt (i.e. GPLv3.txt)</a:t>
            </a:r>
          </a:p>
          <a:p>
            <a:pPr lvl="1">
              <a:lnSpc>
                <a:spcPct val="150000"/>
              </a:lnSpc>
              <a:buSzPts val="2200"/>
            </a:pPr>
            <a:r>
              <a:rPr lang="en-US" sz="2000" dirty="0"/>
              <a:t>LICENCE.txt</a:t>
            </a:r>
          </a:p>
        </p:txBody>
      </p:sp>
    </p:spTree>
    <p:extLst>
      <p:ext uri="{BB962C8B-B14F-4D97-AF65-F5344CB8AC3E}">
        <p14:creationId xmlns:p14="http://schemas.microsoft.com/office/powerpoint/2010/main" val="30366044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Outline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830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20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Introduction</a:t>
            </a:r>
            <a:endParaRPr lang="en-US">
              <a:solidFill>
                <a:schemeClr val="tx2"/>
              </a:solidFill>
            </a:endParaRP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Decentralized Version Control Systems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Dependency management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Build automation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Continuous integration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Sharing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222886427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Types for GitHub projects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b="1"/>
              <a:t>Language Specific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/>
              <a:t>JavaDoc</a:t>
            </a:r>
            <a:endParaRPr lang="en-US" sz="2400" dirty="0"/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endParaRPr lang="en-US" sz="2400" dirty="0"/>
          </a:p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b="1"/>
              <a:t>General Purpose</a:t>
            </a:r>
            <a:endParaRPr lang="en-US" sz="2400" b="1" dirty="0"/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/>
              <a:t>README.md (i.e. test reproducibility, API and so on)</a:t>
            </a:r>
            <a:endParaRPr lang="en-US"/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rgbClr val="000000"/>
                </a:solidFill>
              </a:rPr>
              <a:t>Manual (i.e. for more elaborated </a:t>
            </a:r>
            <a:r>
              <a:rPr lang="en-US" sz="2400">
                <a:solidFill>
                  <a:srgbClr val="000000"/>
                </a:solidFill>
              </a:rPr>
              <a:t>softwares)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rgbClr val="000000"/>
                </a:solidFill>
              </a:rPr>
              <a:t>Static </a:t>
            </a:r>
            <a:r>
              <a:rPr lang="en-US" sz="2400" err="1">
                <a:solidFill>
                  <a:srgbClr val="000000"/>
                </a:solidFill>
              </a:rPr>
              <a:t>WebSite</a:t>
            </a:r>
            <a:r>
              <a:rPr lang="en-US" sz="2400" dirty="0">
                <a:solidFill>
                  <a:srgbClr val="000000"/>
                </a:solidFill>
              </a:rPr>
              <a:t> -&gt; </a:t>
            </a:r>
            <a:r>
              <a:rPr lang="en-US" sz="2400" i="1" dirty="0"/>
              <a:t>Jekyll</a:t>
            </a:r>
          </a:p>
        </p:txBody>
      </p:sp>
    </p:spTree>
    <p:extLst>
      <p:ext uri="{BB962C8B-B14F-4D97-AF65-F5344CB8AC3E}">
        <p14:creationId xmlns:p14="http://schemas.microsoft.com/office/powerpoint/2010/main" val="42704508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Jekyll</a:t>
            </a:r>
            <a:endParaRPr lang="en-US"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dirty="0"/>
              <a:t>Blog-aware, static website generator:</a:t>
            </a:r>
            <a:endParaRPr lang="en-US" dirty="0"/>
          </a:p>
          <a:p>
            <a:pPr>
              <a:buSzPts val="2200"/>
            </a:pPr>
            <a:r>
              <a:rPr lang="en-US" sz="2400" dirty="0"/>
              <a:t>Focus on content: write information and let the engine generate a website for you</a:t>
            </a:r>
            <a:endParaRPr lang="en-US" dirty="0"/>
          </a:p>
          <a:p>
            <a:pPr>
              <a:buSzPts val="2200"/>
            </a:pPr>
            <a:r>
              <a:rPr lang="en-US" sz="2400" dirty="0"/>
              <a:t>Support for Markdown: no time spent in dealing with HTML/CSS</a:t>
            </a:r>
            <a:endParaRPr lang="en-US" dirty="0"/>
          </a:p>
          <a:p>
            <a:pPr>
              <a:buSzPts val="2200"/>
            </a:pPr>
            <a:r>
              <a:rPr lang="en-US" sz="2400" dirty="0"/>
              <a:t>Support for templating: zero time spent on tuning the graphics, retaining a good result</a:t>
            </a:r>
            <a:endParaRPr lang="en-US" dirty="0"/>
          </a:p>
          <a:p>
            <a:pPr>
              <a:buSzPts val="2200"/>
            </a:pPr>
            <a:r>
              <a:rPr lang="en-US" sz="2400" dirty="0"/>
              <a:t>Written in Ruby, installable via gem</a:t>
            </a:r>
            <a:endParaRPr lang="en-US" dirty="0"/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Automatically executed by </a:t>
            </a:r>
            <a:r>
              <a:rPr lang="en-US" sz="2400" dirty="0" err="1"/>
              <a:t>Github</a:t>
            </a:r>
            <a:r>
              <a:rPr lang="en-US" sz="2400" dirty="0"/>
              <a:t> Pages!</a:t>
            </a:r>
            <a:endParaRPr lang="en-US" dirty="0"/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5920858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GitHub Pages</a:t>
            </a:r>
            <a:endParaRPr lang="en-US"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2200"/>
              <a:buNone/>
            </a:pPr>
            <a:r>
              <a:rPr lang="en-US" sz="2400" dirty="0"/>
              <a:t>GitHub associates a static website to every</a:t>
            </a:r>
            <a:endParaRPr lang="en-US" dirty="0"/>
          </a:p>
          <a:p>
            <a:pPr>
              <a:buSzPts val="2200"/>
            </a:pPr>
            <a:r>
              <a:rPr lang="en-US" sz="2200" dirty="0"/>
              <a:t>User: </a:t>
            </a:r>
            <a:r>
              <a:rPr lang="en-US" sz="2200" dirty="0">
                <a:hlinkClick r:id="rId3"/>
              </a:rPr>
              <a:t>http://username.github.io</a:t>
            </a:r>
            <a:endParaRPr lang="en-US" sz="2200" dirty="0"/>
          </a:p>
          <a:p>
            <a:pPr>
              <a:buSzPts val="2200"/>
            </a:pPr>
            <a:r>
              <a:rPr lang="en-US" sz="2200" dirty="0"/>
              <a:t>Team: </a:t>
            </a:r>
            <a:r>
              <a:rPr lang="en-US" sz="2200" dirty="0">
                <a:hlinkClick r:id="rId4"/>
              </a:rPr>
              <a:t>http://teamname.github.io</a:t>
            </a:r>
            <a:endParaRPr lang="en-US" sz="2200" dirty="0"/>
          </a:p>
          <a:p>
            <a:pPr>
              <a:buSzPts val="2200"/>
            </a:pPr>
            <a:r>
              <a:rPr lang="en-US" sz="2200" dirty="0"/>
              <a:t>Repository: </a:t>
            </a:r>
            <a:r>
              <a:rPr lang="en-US" sz="2200" dirty="0">
                <a:hlinkClick r:id="rId5"/>
              </a:rPr>
              <a:t>http://teamname.github.io/repositoryname</a:t>
            </a:r>
            <a:endParaRPr lang="en-US" sz="2200" dirty="0"/>
          </a:p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endParaRPr lang="en-US" sz="2400" dirty="0"/>
          </a:p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dirty="0"/>
              <a:t>Website example:</a:t>
            </a:r>
          </a:p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r>
              <a:rPr lang="en-US" sz="2400" dirty="0"/>
              <a:t>HTML, CSS, </a:t>
            </a:r>
            <a:r>
              <a:rPr lang="en-US" sz="2400" dirty="0" err="1"/>
              <a:t>Javascript</a:t>
            </a:r>
            <a:r>
              <a:rPr lang="en-US" sz="2400" dirty="0"/>
              <a:t> (do you know Bootstrap?)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282372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body" idx="1"/>
          </p:nvPr>
        </p:nvSpPr>
        <p:spPr>
          <a:xfrm>
            <a:off x="457200" y="1281704"/>
            <a:ext cx="82296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8900" indent="0">
              <a:lnSpc>
                <a:spcPct val="114999"/>
              </a:lnSpc>
              <a:buSzPts val="2200"/>
              <a:buNone/>
            </a:pPr>
            <a:r>
              <a:rPr lang="en-US" sz="2800" dirty="0"/>
              <a:t>Additional Material:</a:t>
            </a:r>
            <a:endParaRPr lang="en-US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1800" dirty="0">
                <a:hlinkClick r:id="rId3"/>
              </a:rPr>
              <a:t>https://liveunibo-my.sharepoint.com/:f:/g/personal/nicola_ghiselli_unibo_it/EqQxvHRgMHxBkHM-Lbpd66YBfkrPt-jmlt4e_gGgs1KDNA?e=zO6Bv6</a:t>
            </a:r>
            <a:r>
              <a:rPr lang="en-US" sz="1800" dirty="0"/>
              <a:t> </a:t>
            </a:r>
          </a:p>
          <a:p>
            <a:pPr indent="-368300">
              <a:lnSpc>
                <a:spcPct val="114999"/>
              </a:lnSpc>
              <a:buSzPts val="2200"/>
              <a:buChar char="➔"/>
            </a:pPr>
            <a:endParaRPr lang="en-US" sz="2400" dirty="0"/>
          </a:p>
          <a:p>
            <a:pPr marL="88900" indent="0">
              <a:lnSpc>
                <a:spcPct val="114999"/>
              </a:lnSpc>
              <a:buSzPts val="2200"/>
              <a:buNone/>
            </a:pPr>
            <a:r>
              <a:rPr lang="en-US" sz="2800" dirty="0"/>
              <a:t>Introduction:</a:t>
            </a:r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4"/>
              </a:rPr>
              <a:t>http://losviluppatore.it/devops-una-introduzione-ragionata/</a:t>
            </a:r>
            <a:endParaRPr lang="en-US" sz="2200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5"/>
              </a:rPr>
              <a:t>https://italiancoders.it/introduzione-al-devops/</a:t>
            </a:r>
            <a:endParaRPr lang="en-US" sz="2200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6"/>
              </a:rPr>
              <a:t>https://dzone.com/articles/top-5-reasons-why-devops-is-important</a:t>
            </a:r>
            <a:endParaRPr lang="en-US" sz="2200" dirty="0"/>
          </a:p>
          <a:p>
            <a:pPr marL="88900" indent="0">
              <a:lnSpc>
                <a:spcPct val="114999"/>
              </a:lnSpc>
              <a:buSzPts val="2200"/>
              <a:buNone/>
            </a:pPr>
            <a:endParaRPr lang="en-US" sz="2400" dirty="0"/>
          </a:p>
          <a:p>
            <a:pPr indent="-368300">
              <a:lnSpc>
                <a:spcPct val="114999"/>
              </a:lnSpc>
              <a:buSzPts val="2200"/>
              <a:buFont typeface="Arial"/>
              <a:buChar char="•"/>
            </a:pP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30FCCF-4F88-4C2F-8F97-0ED33341E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8900" indent="0">
              <a:lnSpc>
                <a:spcPct val="114999"/>
              </a:lnSpc>
              <a:buSzPts val="2200"/>
              <a:buNone/>
            </a:pPr>
            <a:r>
              <a:rPr lang="en-US" sz="2800"/>
              <a:t>Decentralized Version Systems</a:t>
            </a:r>
            <a:endParaRPr lang="en-US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3"/>
              </a:rPr>
              <a:t>https://guides.github.com/</a:t>
            </a:r>
            <a:endParaRPr lang="en-US" sz="220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4"/>
              </a:rPr>
              <a:t>https://guides.github.com/activities/hello-world/</a:t>
            </a:r>
            <a:endParaRPr lang="en-US" sz="220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5"/>
              </a:rPr>
              <a:t>https://www.git-scm.com/doc</a:t>
            </a:r>
            <a:endParaRPr lang="en-US" sz="2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30FCCF-4F88-4C2F-8F97-0ED33341E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0212682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8900" indent="0">
              <a:lnSpc>
                <a:spcPct val="114999"/>
              </a:lnSpc>
              <a:buSzPts val="2200"/>
              <a:buNone/>
            </a:pPr>
            <a:r>
              <a:rPr lang="en-US" sz="2800"/>
              <a:t>Dependency management</a:t>
            </a:r>
            <a:endParaRPr lang="en-US" sz="2800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3"/>
              </a:rPr>
              <a:t>https://mvnrepository.com/</a:t>
            </a:r>
            <a:endParaRPr lang="en-US" sz="220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4"/>
              </a:rPr>
              <a:t>https://search.maven.org/</a:t>
            </a:r>
            <a:endParaRPr lang="en-US" sz="220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5"/>
              </a:rPr>
              <a:t>https://docs.gradle.org/current/userguide/introduction_dependency_management.html</a:t>
            </a:r>
            <a:endParaRPr lang="en-US" sz="220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6"/>
              </a:rPr>
              <a:t>https://maven.apache.org/guides/introduction/introduction-to-dependency-mechanism.html</a:t>
            </a:r>
            <a:endParaRPr lang="en-US" sz="2200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30FCCF-4F88-4C2F-8F97-0ED33341E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6831485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body" idx="1"/>
          </p:nvPr>
        </p:nvSpPr>
        <p:spPr>
          <a:xfrm>
            <a:off x="155381" y="1577843"/>
            <a:ext cx="888913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8900" indent="0">
              <a:lnSpc>
                <a:spcPct val="114999"/>
              </a:lnSpc>
              <a:buSzPts val="2200"/>
              <a:buNone/>
            </a:pPr>
            <a:r>
              <a:rPr lang="en-US" sz="2800"/>
              <a:t>Build Automation</a:t>
            </a:r>
            <a:endParaRPr lang="en-US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3"/>
              </a:rPr>
              <a:t>https://docs.gradle.org/current/userguide/userguide.html</a:t>
            </a:r>
            <a:endParaRPr lang="en-US" sz="220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4"/>
              </a:rPr>
              <a:t>https://docs.gradle.org/current/userguide/tutorial_using_tasks.html</a:t>
            </a:r>
            <a:endParaRPr lang="en-US" sz="2200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30FCCF-4F88-4C2F-8F97-0ED33341E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124962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Many rendundand problems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2200"/>
            </a:pPr>
            <a:r>
              <a:rPr lang="en-US" sz="2400"/>
              <a:t>Deal with software dependencies </a:t>
            </a:r>
          </a:p>
          <a:p>
            <a:pPr>
              <a:buSzPts val="2200"/>
            </a:pPr>
            <a:r>
              <a:rPr lang="en-US" sz="2400"/>
              <a:t>Softwares must be </a:t>
            </a:r>
            <a:endParaRPr lang="en-US" sz="2400" dirty="0"/>
          </a:p>
          <a:p>
            <a:pPr lvl="1">
              <a:buSzPts val="2200"/>
            </a:pPr>
            <a:r>
              <a:rPr lang="en-US" sz="2000"/>
              <a:t>Built;</a:t>
            </a:r>
          </a:p>
          <a:p>
            <a:pPr lvl="1">
              <a:buSzPts val="2200"/>
            </a:pPr>
            <a:r>
              <a:rPr lang="en-US" sz="2000"/>
              <a:t>Packaged;</a:t>
            </a:r>
            <a:endParaRPr lang="en-US"/>
          </a:p>
          <a:p>
            <a:pPr lvl="1">
              <a:buSzPts val="2200"/>
            </a:pPr>
            <a:r>
              <a:rPr lang="en-US" sz="2000"/>
              <a:t>Documented;</a:t>
            </a:r>
            <a:endParaRPr lang="en-US"/>
          </a:p>
          <a:p>
            <a:pPr lvl="1">
              <a:buSzPts val="2200"/>
            </a:pPr>
            <a:r>
              <a:rPr lang="en-US" sz="2000"/>
              <a:t>Deployed;</a:t>
            </a:r>
          </a:p>
          <a:p>
            <a:pPr lvl="1">
              <a:buSzPts val="2200"/>
            </a:pPr>
            <a:r>
              <a:rPr lang="en-US" sz="2000"/>
              <a:t>Maintained;</a:t>
            </a:r>
          </a:p>
          <a:p>
            <a:pPr lvl="1">
              <a:buSzPts val="2200"/>
            </a:pPr>
            <a:r>
              <a:rPr lang="en-US" sz="2000"/>
              <a:t>…....</a:t>
            </a:r>
          </a:p>
          <a:p>
            <a:pPr marL="508000" lvl="1" indent="0">
              <a:buSzPts val="2200"/>
              <a:buNone/>
            </a:pPr>
            <a:endParaRPr lang="en-US" sz="2000" dirty="0"/>
          </a:p>
          <a:p>
            <a:pPr marL="508000" lvl="1" indent="0">
              <a:buSzPts val="2200"/>
              <a:buNone/>
            </a:pPr>
            <a:endParaRPr lang="en-US" sz="2000" dirty="0"/>
          </a:p>
          <a:p>
            <a:pPr marL="50800" indent="0">
              <a:buSzPts val="2200"/>
              <a:buNone/>
            </a:pPr>
            <a:endParaRPr lang="en-US" sz="2400" dirty="0"/>
          </a:p>
          <a:p>
            <a:pPr lvl="1">
              <a:buSzPts val="2200"/>
            </a:pPr>
            <a:endParaRPr lang="en-US" sz="2000" dirty="0"/>
          </a:p>
          <a:p>
            <a:pPr lvl="1">
              <a:buSzPts val="2200"/>
            </a:pPr>
            <a:endParaRPr lang="en-US" sz="2000" dirty="0"/>
          </a:p>
        </p:txBody>
      </p:sp>
      <p:pic>
        <p:nvPicPr>
          <p:cNvPr id="4" name="Picture 4" descr="A drawing of a person&#10;&#10;Description generated with high confidence">
            <a:extLst>
              <a:ext uri="{FF2B5EF4-FFF2-40B4-BE49-F238E27FC236}">
                <a16:creationId xmlns:a16="http://schemas.microsoft.com/office/drawing/2014/main" id="{D9B47900-EDD5-4D45-B338-073191E0D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628" y="3040644"/>
            <a:ext cx="4431150" cy="33365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96319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8900" indent="0">
              <a:lnSpc>
                <a:spcPct val="114999"/>
              </a:lnSpc>
              <a:buSzPts val="2200"/>
              <a:buNone/>
            </a:pPr>
            <a:r>
              <a:rPr lang="en-US" sz="2800" err="1"/>
              <a:t>Continuos</a:t>
            </a:r>
            <a:r>
              <a:rPr lang="en-US" sz="2800" dirty="0"/>
              <a:t> Delivery &amp; Integration</a:t>
            </a:r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3"/>
              </a:rPr>
              <a:t>https://jenkins.io/doc/book/pipeline/</a:t>
            </a:r>
            <a:r>
              <a:rPr lang="en-US" sz="2200" dirty="0"/>
              <a:t> </a:t>
            </a:r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4"/>
              </a:rPr>
              <a:t>https://www.guru99.com/jenkins-vs-travis.html</a:t>
            </a:r>
            <a:endParaRPr lang="en-US" sz="2200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5"/>
              </a:rPr>
              <a:t>https://docs.travis-ci.com/</a:t>
            </a:r>
            <a:endParaRPr lang="en-US" sz="220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6"/>
              </a:rPr>
              <a:t>https://www.vogella.com/tutorials/TravisCi/article.html</a:t>
            </a:r>
            <a:endParaRPr lang="en-US" sz="2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30FCCF-4F88-4C2F-8F97-0ED33341E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44784488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References</a:t>
            </a:r>
          </a:p>
        </p:txBody>
      </p:sp>
      <p:sp>
        <p:nvSpPr>
          <p:cNvPr id="195" name="Google Shape;195;p4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8900" indent="0">
              <a:lnSpc>
                <a:spcPct val="114999"/>
              </a:lnSpc>
              <a:buSzPts val="2200"/>
              <a:buNone/>
            </a:pPr>
            <a:r>
              <a:rPr lang="en-US" sz="2800" dirty="0"/>
              <a:t>Sharing:</a:t>
            </a:r>
            <a:endParaRPr lang="en-US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3"/>
              </a:rPr>
              <a:t>https://opensource.org/licenses</a:t>
            </a:r>
            <a:endParaRPr lang="en-US" sz="2200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4"/>
              </a:rPr>
              <a:t>https://www.gnu.org/licenses/license-list.html</a:t>
            </a:r>
            <a:endParaRPr lang="en-US" sz="2200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5"/>
              </a:rPr>
              <a:t>https://creativecommons.org/licenses</a:t>
            </a:r>
            <a:r>
              <a:rPr lang="en-US" sz="2200" dirty="0"/>
              <a:t> </a:t>
            </a:r>
          </a:p>
          <a:p>
            <a:pPr indent="-368300">
              <a:lnSpc>
                <a:spcPct val="114999"/>
              </a:lnSpc>
              <a:buSzPts val="2200"/>
              <a:buChar char="➔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9615055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References</a:t>
            </a:r>
          </a:p>
        </p:txBody>
      </p:sp>
      <p:sp>
        <p:nvSpPr>
          <p:cNvPr id="195" name="Google Shape;195;p4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8900" indent="0">
              <a:lnSpc>
                <a:spcPct val="114999"/>
              </a:lnSpc>
              <a:buSzPts val="2200"/>
              <a:buNone/>
            </a:pPr>
            <a:r>
              <a:rPr lang="en-US" sz="2800" dirty="0"/>
              <a:t>Documentation:</a:t>
            </a:r>
            <a:endParaRPr lang="en-US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3"/>
              </a:rPr>
              <a:t>https://help.github.com/en/articles/setting-up-a-github-pages-site-with-jekyll</a:t>
            </a:r>
            <a:endParaRPr lang="en-US" sz="2200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4"/>
              </a:rPr>
              <a:t>https://help.github.com/en/articles/creating-a-github-pages-site-with-jekyll</a:t>
            </a:r>
            <a:endParaRPr lang="en-US" sz="2200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5"/>
              </a:rPr>
              <a:t>http://jekyllthemes.org/</a:t>
            </a:r>
            <a:r>
              <a:rPr lang="en-US" sz="2200" dirty="0"/>
              <a:t> </a:t>
            </a:r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6"/>
              </a:rPr>
              <a:t>https://pages.github.com/</a:t>
            </a:r>
            <a:endParaRPr lang="en-US" sz="2200" dirty="0"/>
          </a:p>
          <a:p>
            <a:pPr indent="-368300">
              <a:lnSpc>
                <a:spcPct val="114999"/>
              </a:lnSpc>
              <a:buSzPts val="2200"/>
              <a:buChar char="➔"/>
            </a:pPr>
            <a:r>
              <a:rPr lang="en-US" sz="2200" dirty="0">
                <a:hlinkClick r:id="rId7"/>
              </a:rPr>
              <a:t>https://getbootstrap.com/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1171398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9"/>
          <p:cNvSpPr txBox="1"/>
          <p:nvPr/>
        </p:nvSpPr>
        <p:spPr>
          <a:xfrm>
            <a:off x="268387" y="2204212"/>
            <a:ext cx="8640762" cy="280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chemeClr val="dk1"/>
              </a:buClr>
            </a:pPr>
            <a:r>
              <a:rPr lang="en-US" sz="3600">
                <a:solidFill>
                  <a:srgbClr val="CC0000"/>
                </a:solidFill>
                <a:latin typeface="Trebuchet MS"/>
                <a:ea typeface="Trebuchet MS"/>
                <a:cs typeface="Trebuchet MS"/>
                <a:sym typeface="Trebuchet MS"/>
              </a:rPr>
              <a:t>Questions?</a:t>
            </a:r>
            <a:endParaRPr lang="en-US" sz="3600">
              <a:solidFill>
                <a:srgbClr val="CC0000"/>
              </a:solidFill>
              <a:latin typeface="Trebuchet MS"/>
              <a:ea typeface="Trebuchet MS"/>
              <a:cs typeface="Trebuchet MS"/>
            </a:endParaRPr>
          </a:p>
          <a:p>
            <a:pPr algn="ctr">
              <a:buClr>
                <a:schemeClr val="dk1"/>
              </a:buClr>
            </a:pPr>
            <a:endParaRPr lang="en-US">
              <a:sym typeface="Trebuchet MS"/>
            </a:endParaRPr>
          </a:p>
          <a:p>
            <a:pPr algn="ctr">
              <a:buClr>
                <a:schemeClr val="dk1"/>
              </a:buClr>
            </a:pPr>
            <a:endParaRPr sz="2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algn="ctr"/>
            <a:endParaRPr lang="en-US" sz="2400" dirty="0">
              <a:solidFill>
                <a:schemeClr val="dk1"/>
              </a:solidFill>
              <a:latin typeface="Trebuchet MS"/>
              <a:ea typeface="Trebuchet MS"/>
              <a:cs typeface="Trebuchet MS"/>
            </a:endParaRPr>
          </a:p>
          <a:p>
            <a:pPr algn="ctr"/>
            <a:endParaRPr lang="en-US" sz="2400" dirty="0">
              <a:solidFill>
                <a:schemeClr val="dk1"/>
              </a:solidFill>
              <a:latin typeface="Trebuchet MS"/>
              <a:ea typeface="Trebuchet MS"/>
              <a:cs typeface="Trebuchet MS"/>
            </a:endParaRPr>
          </a:p>
          <a:p>
            <a:pPr algn="r"/>
            <a:r>
              <a:rPr lang="en-US" sz="2400">
                <a:solidFill>
                  <a:schemeClr val="dk1"/>
                </a:solidFill>
                <a:latin typeface="Trebuchet MS"/>
                <a:ea typeface="Trebuchet MS"/>
                <a:cs typeface="Trebuchet MS"/>
              </a:rPr>
              <a:t>PhD Student: Nicola Ghiselli</a:t>
            </a:r>
            <a:endParaRPr sz="2400" dirty="0">
              <a:solidFill>
                <a:schemeClr val="dk1"/>
              </a:solidFill>
              <a:latin typeface="Trebuchet MS"/>
              <a:ea typeface="Trebuchet MS"/>
              <a:cs typeface="Trebuchet MS"/>
            </a:endParaRPr>
          </a:p>
          <a:p>
            <a:pPr algn="r">
              <a:buClr>
                <a:schemeClr val="dk1"/>
              </a:buClr>
            </a:pPr>
            <a:r>
              <a:rPr lang="en-US" sz="2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hlinkClick r:id="rId3"/>
              </a:rPr>
              <a:t>nicola.ghiselli@unibo.it</a:t>
            </a:r>
            <a:endParaRPr lang="en-US" sz="2400" dirty="0">
              <a:solidFill>
                <a:schemeClr val="dk1"/>
              </a:solidFill>
              <a:latin typeface="Trebuchet MS"/>
              <a:ea typeface="Trebuchet MS"/>
              <a:cs typeface="Trebuchet MS"/>
            </a:endParaRPr>
          </a:p>
          <a:p>
            <a:pPr algn="ctr">
              <a:buClr>
                <a:schemeClr val="dk1"/>
              </a:buClr>
            </a:pPr>
            <a:endParaRPr lang="en-US" sz="2400" dirty="0">
              <a:solidFill>
                <a:schemeClr val="dk1"/>
              </a:solidFill>
              <a:latin typeface="Trebuchet MS"/>
              <a:ea typeface="Trebuchet MS"/>
              <a:cs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800" err="1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Sistemi</a:t>
            </a:r>
            <a:r>
              <a:rPr lang="en-US" sz="2800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800" err="1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Distribuiti</a:t>
            </a:r>
            <a:r>
              <a:rPr lang="en-US" sz="2800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 M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err="1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CdS</a:t>
            </a:r>
            <a:r>
              <a:rPr lang="en-US" sz="2000" b="1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000" b="1" err="1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Laurea</a:t>
            </a:r>
            <a:r>
              <a:rPr lang="en-US" sz="2000" b="1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 Magistrale in Ingegneria Informatica </a:t>
            </a:r>
            <a:br>
              <a:rPr lang="en-US" sz="2000" b="1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2000" b="1" dirty="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I Ciclo - A.A. 2019/2020</a:t>
            </a:r>
            <a:endParaRPr sz="2000" b="1" dirty="0">
              <a:solidFill>
                <a:srgbClr val="33333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dirty="0">
              <a:solidFill>
                <a:srgbClr val="33333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 b="1" dirty="0">
              <a:solidFill>
                <a:srgbClr val="33333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4" name="Google Shape;114;p29"/>
          <p:cNvSpPr/>
          <p:nvPr/>
        </p:nvSpPr>
        <p:spPr>
          <a:xfrm>
            <a:off x="2039400" y="476800"/>
            <a:ext cx="5065200" cy="11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600">
                <a:solidFill>
                  <a:srgbClr val="CC0000"/>
                </a:solidFill>
              </a:rPr>
              <a:t>Alma Mater Studiorum </a:t>
            </a:r>
            <a:br>
              <a:rPr lang="en-US" sz="3600">
                <a:solidFill>
                  <a:srgbClr val="CC0000"/>
                </a:solidFill>
              </a:rPr>
            </a:br>
            <a:r>
              <a:rPr lang="en-US" sz="3600" i="1">
                <a:solidFill>
                  <a:srgbClr val="CC0000"/>
                </a:solidFill>
              </a:rPr>
              <a:t>Università di Bologna</a:t>
            </a:r>
            <a:endParaRPr sz="3600">
              <a:solidFill>
                <a:srgbClr val="CC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142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Outline</a:t>
            </a:r>
            <a:endParaRPr sz="3200" b="1" i="0" u="none" strike="noStrike" cap="none" dirty="0">
              <a:solidFill>
                <a:srgbClr val="CC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229600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830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20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Introduction</a:t>
            </a:r>
            <a:endParaRPr lang="en-US">
              <a:solidFill>
                <a:schemeClr val="tx2"/>
              </a:solidFill>
            </a:endParaRP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/>
              <a:t>Decentralized Version Control Systems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Dependency management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Build automation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Continuous integration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Sharing</a:t>
            </a:r>
          </a:p>
          <a:p>
            <a:pPr indent="-368300">
              <a:lnSpc>
                <a:spcPct val="150000"/>
              </a:lnSpc>
              <a:spcBef>
                <a:spcPts val="480"/>
              </a:spcBef>
              <a:buSzPts val="2200"/>
            </a:pPr>
            <a:r>
              <a:rPr lang="en-US" sz="2400" dirty="0">
                <a:solidFill>
                  <a:schemeClr val="tx2"/>
                </a:solidFill>
              </a:rPr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3267590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Basic Strategy</a:t>
            </a:r>
            <a:endParaRPr lang="en-US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457200" y="1411475"/>
            <a:ext cx="8509062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400" indent="0">
              <a:buSzPts val="2200"/>
              <a:buNone/>
            </a:pPr>
            <a:r>
              <a:rPr lang="en-US" sz="2400" dirty="0"/>
              <a:t>Basic strategy everybody applied at least once </a:t>
            </a:r>
            <a:r>
              <a:rPr lang="en-US" sz="1800" dirty="0"/>
              <a:t>(</a:t>
            </a:r>
            <a:r>
              <a:rPr lang="en-US" sz="1800" u="sng" dirty="0"/>
              <a:t>be honest...</a:t>
            </a:r>
            <a:r>
              <a:rPr lang="en-US" sz="1800" dirty="0"/>
              <a:t>)</a:t>
            </a:r>
            <a:endParaRPr lang="en-US" sz="1800" dirty="0">
              <a:solidFill>
                <a:schemeClr val="tx2"/>
              </a:solidFill>
            </a:endParaRPr>
          </a:p>
          <a:p>
            <a:pPr marL="482600" indent="-457200">
              <a:buSzPts val="2200"/>
              <a:buAutoNum type="arabicPeriod"/>
            </a:pPr>
            <a:r>
              <a:rPr lang="en-US" sz="2400" dirty="0"/>
              <a:t>work on project</a:t>
            </a:r>
            <a:endParaRPr lang="en-US" dirty="0"/>
          </a:p>
          <a:p>
            <a:pPr marL="482600" indent="-457200">
              <a:buSzPts val="2200"/>
              <a:buAutoNum type="arabicPeriod"/>
            </a:pPr>
            <a:r>
              <a:rPr lang="en-US" sz="2400" dirty="0"/>
              <a:t>if status is </a:t>
            </a:r>
            <a:r>
              <a:rPr lang="en-US" sz="2400" dirty="0" err="1"/>
              <a:t>kinda</a:t>
            </a:r>
            <a:r>
              <a:rPr lang="en-US" sz="2400" dirty="0"/>
              <a:t> ok, copy everything in a folder</a:t>
            </a:r>
            <a:endParaRPr lang="en-US" dirty="0"/>
          </a:p>
          <a:p>
            <a:pPr marL="482600" indent="-457200">
              <a:buSzPts val="2200"/>
              <a:buAutoNum type="arabicPeriod"/>
            </a:pPr>
            <a:r>
              <a:rPr lang="en-US" sz="2400" i="1" dirty="0"/>
              <a:t>(optionally) put a version or a date to the folder name</a:t>
            </a:r>
            <a:endParaRPr lang="en-US" i="1" dirty="0"/>
          </a:p>
          <a:p>
            <a:pPr marL="482600" indent="-457200">
              <a:buSzPts val="2200"/>
              <a:buAutoNum type="arabicPeriod"/>
            </a:pPr>
            <a:r>
              <a:rPr lang="en-US" sz="2400" i="1" dirty="0"/>
              <a:t>(optionally) compress the folder</a:t>
            </a:r>
            <a:endParaRPr lang="en-US" i="1" dirty="0"/>
          </a:p>
          <a:p>
            <a:pPr marL="482600" indent="-457200">
              <a:buSzPts val="2200"/>
              <a:buAutoNum type="arabicPeriod"/>
            </a:pPr>
            <a:r>
              <a:rPr lang="en-US" sz="2400" dirty="0"/>
              <a:t>go to 1</a:t>
            </a:r>
            <a:endParaRPr lang="en-US" dirty="0"/>
          </a:p>
          <a:p>
            <a:pPr marL="88900" marR="0" lvl="0" indent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200"/>
              <a:buNone/>
            </a:pPr>
            <a:endParaRPr lang="en-US" sz="2400" dirty="0">
              <a:solidFill>
                <a:schemeClr val="tx2"/>
              </a:solidFill>
            </a:endParaRPr>
          </a:p>
        </p:txBody>
      </p:sp>
      <p:pic>
        <p:nvPicPr>
          <p:cNvPr id="2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BFC2006-3FB1-465A-A656-D733BDFCD2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399" t="69948" r="42989" b="20494"/>
          <a:stretch/>
        </p:blipFill>
        <p:spPr>
          <a:xfrm>
            <a:off x="4569766" y="3842291"/>
            <a:ext cx="3661768" cy="25325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4946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1043608" y="385510"/>
            <a:ext cx="7643192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/>
              <a:t>Tool Strategy</a:t>
            </a:r>
            <a:endParaRPr lang="en-US"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62183" y="1422653"/>
            <a:ext cx="8419634" cy="48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00" indent="-457200">
              <a:buSzPts val="2200"/>
              <a:buAutoNum type="arabicPeriod"/>
            </a:pPr>
            <a:r>
              <a:rPr lang="en-US" sz="2200" b="1"/>
              <a:t>Differential tracking</a:t>
            </a:r>
            <a:r>
              <a:rPr lang="en-US" sz="2400"/>
              <a:t>: </a:t>
            </a:r>
            <a:r>
              <a:rPr lang="en-US" sz="2000"/>
              <a:t>only store differences, not copies</a:t>
            </a:r>
            <a:endParaRPr lang="en-US"/>
          </a:p>
          <a:p>
            <a:pPr marL="482600" indent="-457200">
              <a:buSzPts val="2200"/>
              <a:buAutoNum type="arabicPeriod"/>
            </a:pPr>
            <a:r>
              <a:rPr lang="en-US" sz="2200" b="1"/>
              <a:t>History navigation</a:t>
            </a:r>
            <a:r>
              <a:rPr lang="en-US" sz="2400"/>
              <a:t>: </a:t>
            </a:r>
            <a:r>
              <a:rPr lang="en-US" sz="2000"/>
              <a:t>ability to roll back in time</a:t>
            </a:r>
          </a:p>
          <a:p>
            <a:pPr marL="482600" indent="-457200">
              <a:buSzPts val="2200"/>
              <a:buAutoNum type="arabicPeriod"/>
            </a:pPr>
            <a:r>
              <a:rPr lang="en-US" sz="2200"/>
              <a:t>Partial </a:t>
            </a:r>
            <a:r>
              <a:rPr lang="en-US" sz="2200" b="1"/>
              <a:t>roll backs</a:t>
            </a:r>
            <a:r>
              <a:rPr lang="en-US" sz="2400"/>
              <a:t>: </a:t>
            </a:r>
            <a:r>
              <a:rPr lang="en-US" sz="2000"/>
              <a:t>ability to roll back only sub-part of the project</a:t>
            </a:r>
          </a:p>
          <a:p>
            <a:pPr marL="482600" indent="-457200">
              <a:buSzPts val="2200"/>
              <a:buAutoNum type="arabicPeriod"/>
            </a:pPr>
            <a:r>
              <a:rPr lang="en-US" sz="2200"/>
              <a:t>Annotation of </a:t>
            </a:r>
            <a:r>
              <a:rPr lang="en-US" sz="2200" b="1"/>
              <a:t>versions</a:t>
            </a:r>
            <a:r>
              <a:rPr lang="en-US" sz="2400" b="1" dirty="0"/>
              <a:t> </a:t>
            </a:r>
            <a:r>
              <a:rPr lang="en-US" sz="2400"/>
              <a:t>(</a:t>
            </a:r>
            <a:r>
              <a:rPr lang="en-US" sz="2000"/>
              <a:t>with messages, numbers or names)</a:t>
            </a:r>
          </a:p>
          <a:p>
            <a:pPr marL="482600" indent="-457200">
              <a:buSzPts val="2200"/>
              <a:buAutoNum type="arabicPeriod"/>
            </a:pPr>
            <a:r>
              <a:rPr lang="en-US" sz="2200"/>
              <a:t>Automatic generation of dates</a:t>
            </a:r>
          </a:p>
          <a:p>
            <a:pPr marL="482600" indent="-457200">
              <a:buSzPts val="2200"/>
              <a:buAutoNum type="arabicPeriod"/>
            </a:pPr>
            <a:r>
              <a:rPr lang="en-US" sz="2200" b="1"/>
              <a:t>Author tracking</a:t>
            </a:r>
          </a:p>
          <a:p>
            <a:pPr marL="482600" indent="-457200">
              <a:buSzPts val="2200"/>
              <a:buAutoNum type="arabicPeriod"/>
            </a:pPr>
            <a:r>
              <a:rPr lang="en-US" sz="2200"/>
              <a:t>Possibility to </a:t>
            </a:r>
            <a:r>
              <a:rPr lang="en-US" sz="2200" b="1"/>
              <a:t>select the parts of a project to save</a:t>
            </a:r>
          </a:p>
          <a:p>
            <a:pPr lvl="1">
              <a:buSzPts val="2200"/>
            </a:pPr>
            <a:r>
              <a:rPr lang="en-US" sz="2000"/>
              <a:t>You are only interested in non-regenerable resources</a:t>
            </a:r>
          </a:p>
          <a:p>
            <a:pPr lvl="1">
              <a:buSzPts val="2200"/>
            </a:pPr>
            <a:r>
              <a:rPr lang="en-US" sz="2000"/>
              <a:t>They often are only a part of a project</a:t>
            </a:r>
          </a:p>
          <a:p>
            <a:pPr marL="88900" indent="0">
              <a:lnSpc>
                <a:spcPct val="150000"/>
              </a:lnSpc>
              <a:spcBef>
                <a:spcPts val="480"/>
              </a:spcBef>
              <a:buSzPts val="220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28496395"/>
      </p:ext>
    </p:extLst>
  </p:cSld>
  <p:clrMapOvr>
    <a:masterClrMapping/>
  </p:clrMapOvr>
</p:sld>
</file>

<file path=ppt/theme/theme1.xml><?xml version="1.0" encoding="utf-8"?>
<a:theme xmlns:a="http://schemas.openxmlformats.org/drawingml/2006/main" name="1_Struttura predefinita">
  <a:themeElements>
    <a:clrScheme name="1_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ersonalizza struttura">
  <a:themeElements>
    <a:clrScheme name="2_Personalizza struttur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2152</Words>
  <Application>Microsoft Office PowerPoint</Application>
  <PresentationFormat>On-screen Show (4:3)</PresentationFormat>
  <Paragraphs>525</Paragraphs>
  <Slides>63</Slides>
  <Notes>63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63</vt:i4>
      </vt:variant>
    </vt:vector>
  </HeadingPairs>
  <TitlesOfParts>
    <vt:vector size="65" baseType="lpstr">
      <vt:lpstr>1_Struttura predefinita</vt:lpstr>
      <vt:lpstr>2_Personalizza struttura</vt:lpstr>
      <vt:lpstr>PowerPoint Presentation</vt:lpstr>
      <vt:lpstr>Outline</vt:lpstr>
      <vt:lpstr>Outline</vt:lpstr>
      <vt:lpstr>What is DevOps?</vt:lpstr>
      <vt:lpstr>Why DevOps?</vt:lpstr>
      <vt:lpstr>Many rendundand problems</vt:lpstr>
      <vt:lpstr>Outline</vt:lpstr>
      <vt:lpstr>Basic Strategy</vt:lpstr>
      <vt:lpstr>Tool Strategy</vt:lpstr>
      <vt:lpstr>Git</vt:lpstr>
      <vt:lpstr>Git - Repository</vt:lpstr>
      <vt:lpstr>Git – Differential Tracking</vt:lpstr>
      <vt:lpstr>Git – Commit</vt:lpstr>
      <vt:lpstr>Git – Staging Area</vt:lpstr>
      <vt:lpstr>Git – Branch</vt:lpstr>
      <vt:lpstr>Git – Merge</vt:lpstr>
      <vt:lpstr>Git – Head</vt:lpstr>
      <vt:lpstr>Git – Commands (local)</vt:lpstr>
      <vt:lpstr>Git – Commands (decentralized)</vt:lpstr>
      <vt:lpstr>Git – Development Model</vt:lpstr>
      <vt:lpstr>Outline</vt:lpstr>
      <vt:lpstr>Concept</vt:lpstr>
      <vt:lpstr>Dependency Hell</vt:lpstr>
      <vt:lpstr>Dependency Tool Desiderata</vt:lpstr>
      <vt:lpstr>And now?</vt:lpstr>
      <vt:lpstr>Outline</vt:lpstr>
      <vt:lpstr>Approaches</vt:lpstr>
      <vt:lpstr>Gradle - Idea</vt:lpstr>
      <vt:lpstr>Gradle in a Nutshell (1)</vt:lpstr>
      <vt:lpstr>Gradle in a Nutshell (2)</vt:lpstr>
      <vt:lpstr>Gradle - Basics</vt:lpstr>
      <vt:lpstr>Gradle – Main Elements (1)</vt:lpstr>
      <vt:lpstr>Gradle – Main Elements (2)</vt:lpstr>
      <vt:lpstr>Gradle – Main Elements (3)</vt:lpstr>
      <vt:lpstr>Gradle – Main Elements (4)</vt:lpstr>
      <vt:lpstr>Gradle – Main Elements (5)</vt:lpstr>
      <vt:lpstr>Gradle – Main Elements (6)</vt:lpstr>
      <vt:lpstr>Outline</vt:lpstr>
      <vt:lpstr>Why continuous? (1)</vt:lpstr>
      <vt:lpstr>Why continuous? (2)</vt:lpstr>
      <vt:lpstr>Why continuous? (3)</vt:lpstr>
      <vt:lpstr>Why continuous? (4)</vt:lpstr>
      <vt:lpstr>Continuous Integration Software</vt:lpstr>
      <vt:lpstr>Travis CI</vt:lpstr>
      <vt:lpstr>Travis CI – Basic Example (1)</vt:lpstr>
      <vt:lpstr>Travis CI – Basic Example (2)</vt:lpstr>
      <vt:lpstr>Outline</vt:lpstr>
      <vt:lpstr>What is a license?</vt:lpstr>
      <vt:lpstr>How select a proper license?</vt:lpstr>
      <vt:lpstr>Most common license</vt:lpstr>
      <vt:lpstr>Apply a license</vt:lpstr>
      <vt:lpstr>Outline</vt:lpstr>
      <vt:lpstr>Types for GitHub projects</vt:lpstr>
      <vt:lpstr>Jekyll</vt:lpstr>
      <vt:lpstr>GitHub Pages</vt:lpstr>
      <vt:lpstr>References</vt:lpstr>
      <vt:lpstr>References</vt:lpstr>
      <vt:lpstr>References</vt:lpstr>
      <vt:lpstr>References</vt:lpstr>
      <vt:lpstr>References</vt:lpstr>
      <vt:lpstr>References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Nicola Ghiselli</cp:lastModifiedBy>
  <cp:revision>1124</cp:revision>
  <dcterms:modified xsi:type="dcterms:W3CDTF">2019-10-30T12:40:05Z</dcterms:modified>
</cp:coreProperties>
</file>